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88" r:id="rId2"/>
    <p:sldId id="257" r:id="rId3"/>
    <p:sldId id="277" r:id="rId4"/>
    <p:sldId id="258" r:id="rId5"/>
    <p:sldId id="259" r:id="rId6"/>
    <p:sldId id="280" r:id="rId7"/>
    <p:sldId id="260" r:id="rId8"/>
    <p:sldId id="261" r:id="rId9"/>
    <p:sldId id="262" r:id="rId10"/>
    <p:sldId id="263" r:id="rId11"/>
    <p:sldId id="279" r:id="rId12"/>
    <p:sldId id="264" r:id="rId13"/>
    <p:sldId id="265" r:id="rId14"/>
    <p:sldId id="266" r:id="rId15"/>
    <p:sldId id="267" r:id="rId16"/>
    <p:sldId id="268" r:id="rId17"/>
    <p:sldId id="281" r:id="rId18"/>
    <p:sldId id="269" r:id="rId19"/>
    <p:sldId id="270" r:id="rId20"/>
    <p:sldId id="271" r:id="rId21"/>
    <p:sldId id="282" r:id="rId22"/>
    <p:sldId id="290" r:id="rId23"/>
    <p:sldId id="272" r:id="rId24"/>
    <p:sldId id="273" r:id="rId25"/>
    <p:sldId id="274" r:id="rId26"/>
    <p:sldId id="275" r:id="rId27"/>
    <p:sldId id="276" r:id="rId28"/>
    <p:sldId id="283" r:id="rId29"/>
    <p:sldId id="284" r:id="rId30"/>
    <p:sldId id="285" r:id="rId31"/>
    <p:sldId id="286" r:id="rId32"/>
    <p:sldId id="287" r:id="rId33"/>
    <p:sldId id="289" r:id="rId34"/>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88" autoAdjust="0"/>
    <p:restoredTop sz="94660"/>
  </p:normalViewPr>
  <p:slideViewPr>
    <p:cSldViewPr snapToGrid="0">
      <p:cViewPr>
        <p:scale>
          <a:sx n="60" d="100"/>
          <a:sy n="60" d="100"/>
        </p:scale>
        <p:origin x="378" y="2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98B73E-5476-47FC-BA53-05B2180C1C35}" type="datetimeFigureOut">
              <a:rPr lang="it-IT" smtClean="0"/>
              <a:t>12/04/2021</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952812-7B59-4547-B8A9-FB00BB765540}" type="slidenum">
              <a:rPr lang="it-IT" smtClean="0"/>
              <a:t>‹N›</a:t>
            </a:fld>
            <a:endParaRPr lang="it-IT"/>
          </a:p>
        </p:txBody>
      </p:sp>
    </p:spTree>
    <p:extLst>
      <p:ext uri="{BB962C8B-B14F-4D97-AF65-F5344CB8AC3E}">
        <p14:creationId xmlns:p14="http://schemas.microsoft.com/office/powerpoint/2010/main" val="3683370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1B952812-7B59-4547-B8A9-FB00BB765540}" type="slidenum">
              <a:rPr lang="it-IT" smtClean="0"/>
              <a:t>17</a:t>
            </a:fld>
            <a:endParaRPr lang="it-IT"/>
          </a:p>
        </p:txBody>
      </p:sp>
    </p:spTree>
    <p:extLst>
      <p:ext uri="{BB962C8B-B14F-4D97-AF65-F5344CB8AC3E}">
        <p14:creationId xmlns:p14="http://schemas.microsoft.com/office/powerpoint/2010/main" val="31102141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ABC0DC3-BF05-47A2-9361-B1AE69FBC784}"/>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CE9D1963-7689-4E99-9843-529872BE94B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BA847503-E88C-4538-A0C1-4A088FE9C117}"/>
              </a:ext>
            </a:extLst>
          </p:cNvPr>
          <p:cNvSpPr>
            <a:spLocks noGrp="1"/>
          </p:cNvSpPr>
          <p:nvPr>
            <p:ph type="dt" sz="half" idx="10"/>
          </p:nvPr>
        </p:nvSpPr>
        <p:spPr/>
        <p:txBody>
          <a:bodyPr/>
          <a:lstStyle/>
          <a:p>
            <a:fld id="{83B82907-E00A-476B-9B42-4364BF4C6052}" type="datetimeFigureOut">
              <a:rPr lang="it-IT" smtClean="0"/>
              <a:t>12/04/2021</a:t>
            </a:fld>
            <a:endParaRPr lang="it-IT"/>
          </a:p>
        </p:txBody>
      </p:sp>
      <p:sp>
        <p:nvSpPr>
          <p:cNvPr id="5" name="Segnaposto piè di pagina 4">
            <a:extLst>
              <a:ext uri="{FF2B5EF4-FFF2-40B4-BE49-F238E27FC236}">
                <a16:creationId xmlns:a16="http://schemas.microsoft.com/office/drawing/2014/main" id="{74A2CEE1-793D-4158-894E-B3019C9A88F0}"/>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CE741CEF-B50E-49D5-B574-BD2918CEE2C7}"/>
              </a:ext>
            </a:extLst>
          </p:cNvPr>
          <p:cNvSpPr>
            <a:spLocks noGrp="1"/>
          </p:cNvSpPr>
          <p:nvPr>
            <p:ph type="sldNum" sz="quarter" idx="12"/>
          </p:nvPr>
        </p:nvSpPr>
        <p:spPr/>
        <p:txBody>
          <a:bodyPr/>
          <a:lstStyle/>
          <a:p>
            <a:fld id="{45202717-AAEA-4E26-8A7A-A72EB7BCC597}" type="slidenum">
              <a:rPr lang="it-IT" smtClean="0"/>
              <a:t>‹N›</a:t>
            </a:fld>
            <a:endParaRPr lang="it-IT"/>
          </a:p>
        </p:txBody>
      </p:sp>
    </p:spTree>
    <p:extLst>
      <p:ext uri="{BB962C8B-B14F-4D97-AF65-F5344CB8AC3E}">
        <p14:creationId xmlns:p14="http://schemas.microsoft.com/office/powerpoint/2010/main" val="11022855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A427A9A-959B-434F-8CFE-35079B8E17E0}"/>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865D2F5A-25B9-4E22-AFED-06F82B61E28C}"/>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2E3ADDBC-6E8D-4CD5-9355-FCD264D2FBA5}"/>
              </a:ext>
            </a:extLst>
          </p:cNvPr>
          <p:cNvSpPr>
            <a:spLocks noGrp="1"/>
          </p:cNvSpPr>
          <p:nvPr>
            <p:ph type="dt" sz="half" idx="10"/>
          </p:nvPr>
        </p:nvSpPr>
        <p:spPr/>
        <p:txBody>
          <a:bodyPr/>
          <a:lstStyle/>
          <a:p>
            <a:fld id="{83B82907-E00A-476B-9B42-4364BF4C6052}" type="datetimeFigureOut">
              <a:rPr lang="it-IT" smtClean="0"/>
              <a:t>12/04/2021</a:t>
            </a:fld>
            <a:endParaRPr lang="it-IT"/>
          </a:p>
        </p:txBody>
      </p:sp>
      <p:sp>
        <p:nvSpPr>
          <p:cNvPr id="5" name="Segnaposto piè di pagina 4">
            <a:extLst>
              <a:ext uri="{FF2B5EF4-FFF2-40B4-BE49-F238E27FC236}">
                <a16:creationId xmlns:a16="http://schemas.microsoft.com/office/drawing/2014/main" id="{D1C782A6-F704-4150-AC35-4E7CD11A1D55}"/>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D25045A5-0501-41B1-9AC7-9D89CE9ECE28}"/>
              </a:ext>
            </a:extLst>
          </p:cNvPr>
          <p:cNvSpPr>
            <a:spLocks noGrp="1"/>
          </p:cNvSpPr>
          <p:nvPr>
            <p:ph type="sldNum" sz="quarter" idx="12"/>
          </p:nvPr>
        </p:nvSpPr>
        <p:spPr/>
        <p:txBody>
          <a:bodyPr/>
          <a:lstStyle/>
          <a:p>
            <a:fld id="{45202717-AAEA-4E26-8A7A-A72EB7BCC597}" type="slidenum">
              <a:rPr lang="it-IT" smtClean="0"/>
              <a:t>‹N›</a:t>
            </a:fld>
            <a:endParaRPr lang="it-IT"/>
          </a:p>
        </p:txBody>
      </p:sp>
    </p:spTree>
    <p:extLst>
      <p:ext uri="{BB962C8B-B14F-4D97-AF65-F5344CB8AC3E}">
        <p14:creationId xmlns:p14="http://schemas.microsoft.com/office/powerpoint/2010/main" val="21016752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C2867049-E152-43E9-979D-61F66CB1F335}"/>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C2A3FB7A-D281-401E-B29B-EDB9ECACC522}"/>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53DC1C75-D873-4B82-8191-E5663E9EC07E}"/>
              </a:ext>
            </a:extLst>
          </p:cNvPr>
          <p:cNvSpPr>
            <a:spLocks noGrp="1"/>
          </p:cNvSpPr>
          <p:nvPr>
            <p:ph type="dt" sz="half" idx="10"/>
          </p:nvPr>
        </p:nvSpPr>
        <p:spPr/>
        <p:txBody>
          <a:bodyPr/>
          <a:lstStyle/>
          <a:p>
            <a:fld id="{83B82907-E00A-476B-9B42-4364BF4C6052}" type="datetimeFigureOut">
              <a:rPr lang="it-IT" smtClean="0"/>
              <a:t>12/04/2021</a:t>
            </a:fld>
            <a:endParaRPr lang="it-IT"/>
          </a:p>
        </p:txBody>
      </p:sp>
      <p:sp>
        <p:nvSpPr>
          <p:cNvPr id="5" name="Segnaposto piè di pagina 4">
            <a:extLst>
              <a:ext uri="{FF2B5EF4-FFF2-40B4-BE49-F238E27FC236}">
                <a16:creationId xmlns:a16="http://schemas.microsoft.com/office/drawing/2014/main" id="{8B955528-1C84-4349-9AD1-53C966DBA1F8}"/>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753BA592-A772-40B8-B4F9-ADE5FF4FDF6B}"/>
              </a:ext>
            </a:extLst>
          </p:cNvPr>
          <p:cNvSpPr>
            <a:spLocks noGrp="1"/>
          </p:cNvSpPr>
          <p:nvPr>
            <p:ph type="sldNum" sz="quarter" idx="12"/>
          </p:nvPr>
        </p:nvSpPr>
        <p:spPr/>
        <p:txBody>
          <a:bodyPr/>
          <a:lstStyle/>
          <a:p>
            <a:fld id="{45202717-AAEA-4E26-8A7A-A72EB7BCC597}" type="slidenum">
              <a:rPr lang="it-IT" smtClean="0"/>
              <a:t>‹N›</a:t>
            </a:fld>
            <a:endParaRPr lang="it-IT"/>
          </a:p>
        </p:txBody>
      </p:sp>
    </p:spTree>
    <p:extLst>
      <p:ext uri="{BB962C8B-B14F-4D97-AF65-F5344CB8AC3E}">
        <p14:creationId xmlns:p14="http://schemas.microsoft.com/office/powerpoint/2010/main" val="1062526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BD99B54-A237-46BB-B82B-AC3EC32DA13B}"/>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6370EBF0-BBC3-42AA-BD0D-CE2ACAAC4DCF}"/>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C50C22B1-63E0-40D7-AEC3-4D0B7FC6002C}"/>
              </a:ext>
            </a:extLst>
          </p:cNvPr>
          <p:cNvSpPr>
            <a:spLocks noGrp="1"/>
          </p:cNvSpPr>
          <p:nvPr>
            <p:ph type="dt" sz="half" idx="10"/>
          </p:nvPr>
        </p:nvSpPr>
        <p:spPr/>
        <p:txBody>
          <a:bodyPr/>
          <a:lstStyle/>
          <a:p>
            <a:fld id="{83B82907-E00A-476B-9B42-4364BF4C6052}" type="datetimeFigureOut">
              <a:rPr lang="it-IT" smtClean="0"/>
              <a:t>12/04/2021</a:t>
            </a:fld>
            <a:endParaRPr lang="it-IT"/>
          </a:p>
        </p:txBody>
      </p:sp>
      <p:sp>
        <p:nvSpPr>
          <p:cNvPr id="5" name="Segnaposto piè di pagina 4">
            <a:extLst>
              <a:ext uri="{FF2B5EF4-FFF2-40B4-BE49-F238E27FC236}">
                <a16:creationId xmlns:a16="http://schemas.microsoft.com/office/drawing/2014/main" id="{9B90A8BD-8756-4FD9-B3D3-B8A7027E09FF}"/>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52269F4C-2857-4A91-98B3-3DE568D50040}"/>
              </a:ext>
            </a:extLst>
          </p:cNvPr>
          <p:cNvSpPr>
            <a:spLocks noGrp="1"/>
          </p:cNvSpPr>
          <p:nvPr>
            <p:ph type="sldNum" sz="quarter" idx="12"/>
          </p:nvPr>
        </p:nvSpPr>
        <p:spPr/>
        <p:txBody>
          <a:bodyPr/>
          <a:lstStyle/>
          <a:p>
            <a:fld id="{45202717-AAEA-4E26-8A7A-A72EB7BCC597}" type="slidenum">
              <a:rPr lang="it-IT" smtClean="0"/>
              <a:t>‹N›</a:t>
            </a:fld>
            <a:endParaRPr lang="it-IT"/>
          </a:p>
        </p:txBody>
      </p:sp>
    </p:spTree>
    <p:extLst>
      <p:ext uri="{BB962C8B-B14F-4D97-AF65-F5344CB8AC3E}">
        <p14:creationId xmlns:p14="http://schemas.microsoft.com/office/powerpoint/2010/main" val="42067810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71ED877-2E6C-4C22-9114-304EA7222B68}"/>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8515D91E-C759-4827-9567-2182580DC7F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B2ECB2BB-86DC-4382-A428-EE867E0F3A6C}"/>
              </a:ext>
            </a:extLst>
          </p:cNvPr>
          <p:cNvSpPr>
            <a:spLocks noGrp="1"/>
          </p:cNvSpPr>
          <p:nvPr>
            <p:ph type="dt" sz="half" idx="10"/>
          </p:nvPr>
        </p:nvSpPr>
        <p:spPr/>
        <p:txBody>
          <a:bodyPr/>
          <a:lstStyle/>
          <a:p>
            <a:fld id="{83B82907-E00A-476B-9B42-4364BF4C6052}" type="datetimeFigureOut">
              <a:rPr lang="it-IT" smtClean="0"/>
              <a:t>12/04/2021</a:t>
            </a:fld>
            <a:endParaRPr lang="it-IT"/>
          </a:p>
        </p:txBody>
      </p:sp>
      <p:sp>
        <p:nvSpPr>
          <p:cNvPr id="5" name="Segnaposto piè di pagina 4">
            <a:extLst>
              <a:ext uri="{FF2B5EF4-FFF2-40B4-BE49-F238E27FC236}">
                <a16:creationId xmlns:a16="http://schemas.microsoft.com/office/drawing/2014/main" id="{563A24DD-2523-4D2E-AD4F-09797693DE38}"/>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207D7C55-9122-411B-864C-338721308347}"/>
              </a:ext>
            </a:extLst>
          </p:cNvPr>
          <p:cNvSpPr>
            <a:spLocks noGrp="1"/>
          </p:cNvSpPr>
          <p:nvPr>
            <p:ph type="sldNum" sz="quarter" idx="12"/>
          </p:nvPr>
        </p:nvSpPr>
        <p:spPr/>
        <p:txBody>
          <a:bodyPr/>
          <a:lstStyle/>
          <a:p>
            <a:fld id="{45202717-AAEA-4E26-8A7A-A72EB7BCC597}" type="slidenum">
              <a:rPr lang="it-IT" smtClean="0"/>
              <a:t>‹N›</a:t>
            </a:fld>
            <a:endParaRPr lang="it-IT"/>
          </a:p>
        </p:txBody>
      </p:sp>
    </p:spTree>
    <p:extLst>
      <p:ext uri="{BB962C8B-B14F-4D97-AF65-F5344CB8AC3E}">
        <p14:creationId xmlns:p14="http://schemas.microsoft.com/office/powerpoint/2010/main" val="22298950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ACE112E-EBAD-4B3C-8831-2CC27A5591AB}"/>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C4C02886-E5C8-48CD-B346-DF969CD8B11B}"/>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F25F96DB-4419-4FED-9A17-E0612E13A2D2}"/>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49723010-6CC6-49C6-B2D8-4FA96C596F47}"/>
              </a:ext>
            </a:extLst>
          </p:cNvPr>
          <p:cNvSpPr>
            <a:spLocks noGrp="1"/>
          </p:cNvSpPr>
          <p:nvPr>
            <p:ph type="dt" sz="half" idx="10"/>
          </p:nvPr>
        </p:nvSpPr>
        <p:spPr/>
        <p:txBody>
          <a:bodyPr/>
          <a:lstStyle/>
          <a:p>
            <a:fld id="{83B82907-E00A-476B-9B42-4364BF4C6052}" type="datetimeFigureOut">
              <a:rPr lang="it-IT" smtClean="0"/>
              <a:t>12/04/2021</a:t>
            </a:fld>
            <a:endParaRPr lang="it-IT"/>
          </a:p>
        </p:txBody>
      </p:sp>
      <p:sp>
        <p:nvSpPr>
          <p:cNvPr id="6" name="Segnaposto piè di pagina 5">
            <a:extLst>
              <a:ext uri="{FF2B5EF4-FFF2-40B4-BE49-F238E27FC236}">
                <a16:creationId xmlns:a16="http://schemas.microsoft.com/office/drawing/2014/main" id="{E11E8A19-1DE4-4A03-A2E2-9777D137AC8C}"/>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BEAA77B4-71E5-4EA8-86A2-BF169E841553}"/>
              </a:ext>
            </a:extLst>
          </p:cNvPr>
          <p:cNvSpPr>
            <a:spLocks noGrp="1"/>
          </p:cNvSpPr>
          <p:nvPr>
            <p:ph type="sldNum" sz="quarter" idx="12"/>
          </p:nvPr>
        </p:nvSpPr>
        <p:spPr/>
        <p:txBody>
          <a:bodyPr/>
          <a:lstStyle/>
          <a:p>
            <a:fld id="{45202717-AAEA-4E26-8A7A-A72EB7BCC597}" type="slidenum">
              <a:rPr lang="it-IT" smtClean="0"/>
              <a:t>‹N›</a:t>
            </a:fld>
            <a:endParaRPr lang="it-IT"/>
          </a:p>
        </p:txBody>
      </p:sp>
    </p:spTree>
    <p:extLst>
      <p:ext uri="{BB962C8B-B14F-4D97-AF65-F5344CB8AC3E}">
        <p14:creationId xmlns:p14="http://schemas.microsoft.com/office/powerpoint/2010/main" val="36030587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9EA410-7925-4A8F-A492-865B17F608D6}"/>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2A21B05F-F49A-497F-9A59-4D87FC95BA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08AD14F4-1743-4DA4-9B10-63307868E132}"/>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9D6A2729-3788-4546-98E3-97EE41B48A4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1515526A-BC17-40B6-9505-E4F4EAA53670}"/>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AE625EC1-9703-430E-8ED5-2DEF944160BA}"/>
              </a:ext>
            </a:extLst>
          </p:cNvPr>
          <p:cNvSpPr>
            <a:spLocks noGrp="1"/>
          </p:cNvSpPr>
          <p:nvPr>
            <p:ph type="dt" sz="half" idx="10"/>
          </p:nvPr>
        </p:nvSpPr>
        <p:spPr/>
        <p:txBody>
          <a:bodyPr/>
          <a:lstStyle/>
          <a:p>
            <a:fld id="{83B82907-E00A-476B-9B42-4364BF4C6052}" type="datetimeFigureOut">
              <a:rPr lang="it-IT" smtClean="0"/>
              <a:t>12/04/2021</a:t>
            </a:fld>
            <a:endParaRPr lang="it-IT"/>
          </a:p>
        </p:txBody>
      </p:sp>
      <p:sp>
        <p:nvSpPr>
          <p:cNvPr id="8" name="Segnaposto piè di pagina 7">
            <a:extLst>
              <a:ext uri="{FF2B5EF4-FFF2-40B4-BE49-F238E27FC236}">
                <a16:creationId xmlns:a16="http://schemas.microsoft.com/office/drawing/2014/main" id="{357B96F2-8BF2-4FB9-A530-0DE7AEC3CEAE}"/>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AFAEE479-CD63-4F73-8356-93AFB050F2E2}"/>
              </a:ext>
            </a:extLst>
          </p:cNvPr>
          <p:cNvSpPr>
            <a:spLocks noGrp="1"/>
          </p:cNvSpPr>
          <p:nvPr>
            <p:ph type="sldNum" sz="quarter" idx="12"/>
          </p:nvPr>
        </p:nvSpPr>
        <p:spPr/>
        <p:txBody>
          <a:bodyPr/>
          <a:lstStyle/>
          <a:p>
            <a:fld id="{45202717-AAEA-4E26-8A7A-A72EB7BCC597}" type="slidenum">
              <a:rPr lang="it-IT" smtClean="0"/>
              <a:t>‹N›</a:t>
            </a:fld>
            <a:endParaRPr lang="it-IT"/>
          </a:p>
        </p:txBody>
      </p:sp>
    </p:spTree>
    <p:extLst>
      <p:ext uri="{BB962C8B-B14F-4D97-AF65-F5344CB8AC3E}">
        <p14:creationId xmlns:p14="http://schemas.microsoft.com/office/powerpoint/2010/main" val="2963508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13D692F-9924-4E0E-94FA-A4D358012363}"/>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9880E90A-473C-486C-B570-891CEA15BFAC}"/>
              </a:ext>
            </a:extLst>
          </p:cNvPr>
          <p:cNvSpPr>
            <a:spLocks noGrp="1"/>
          </p:cNvSpPr>
          <p:nvPr>
            <p:ph type="dt" sz="half" idx="10"/>
          </p:nvPr>
        </p:nvSpPr>
        <p:spPr/>
        <p:txBody>
          <a:bodyPr/>
          <a:lstStyle/>
          <a:p>
            <a:fld id="{83B82907-E00A-476B-9B42-4364BF4C6052}" type="datetimeFigureOut">
              <a:rPr lang="it-IT" smtClean="0"/>
              <a:t>12/04/2021</a:t>
            </a:fld>
            <a:endParaRPr lang="it-IT"/>
          </a:p>
        </p:txBody>
      </p:sp>
      <p:sp>
        <p:nvSpPr>
          <p:cNvPr id="4" name="Segnaposto piè di pagina 3">
            <a:extLst>
              <a:ext uri="{FF2B5EF4-FFF2-40B4-BE49-F238E27FC236}">
                <a16:creationId xmlns:a16="http://schemas.microsoft.com/office/drawing/2014/main" id="{64947407-9601-4423-9D7E-ECA0C5467C08}"/>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DC08432F-50A1-4BE0-A845-21EDF34BDB4A}"/>
              </a:ext>
            </a:extLst>
          </p:cNvPr>
          <p:cNvSpPr>
            <a:spLocks noGrp="1"/>
          </p:cNvSpPr>
          <p:nvPr>
            <p:ph type="sldNum" sz="quarter" idx="12"/>
          </p:nvPr>
        </p:nvSpPr>
        <p:spPr/>
        <p:txBody>
          <a:bodyPr/>
          <a:lstStyle/>
          <a:p>
            <a:fld id="{45202717-AAEA-4E26-8A7A-A72EB7BCC597}" type="slidenum">
              <a:rPr lang="it-IT" smtClean="0"/>
              <a:t>‹N›</a:t>
            </a:fld>
            <a:endParaRPr lang="it-IT"/>
          </a:p>
        </p:txBody>
      </p:sp>
    </p:spTree>
    <p:extLst>
      <p:ext uri="{BB962C8B-B14F-4D97-AF65-F5344CB8AC3E}">
        <p14:creationId xmlns:p14="http://schemas.microsoft.com/office/powerpoint/2010/main" val="2366920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FD1FAEF3-F778-4866-B616-23AE67D811F7}"/>
              </a:ext>
            </a:extLst>
          </p:cNvPr>
          <p:cNvSpPr>
            <a:spLocks noGrp="1"/>
          </p:cNvSpPr>
          <p:nvPr>
            <p:ph type="dt" sz="half" idx="10"/>
          </p:nvPr>
        </p:nvSpPr>
        <p:spPr/>
        <p:txBody>
          <a:bodyPr/>
          <a:lstStyle/>
          <a:p>
            <a:fld id="{83B82907-E00A-476B-9B42-4364BF4C6052}" type="datetimeFigureOut">
              <a:rPr lang="it-IT" smtClean="0"/>
              <a:t>12/04/2021</a:t>
            </a:fld>
            <a:endParaRPr lang="it-IT"/>
          </a:p>
        </p:txBody>
      </p:sp>
      <p:sp>
        <p:nvSpPr>
          <p:cNvPr id="3" name="Segnaposto piè di pagina 2">
            <a:extLst>
              <a:ext uri="{FF2B5EF4-FFF2-40B4-BE49-F238E27FC236}">
                <a16:creationId xmlns:a16="http://schemas.microsoft.com/office/drawing/2014/main" id="{FA6C8A68-7388-4342-AF26-41B259B275D6}"/>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E32B1EC5-1599-4A10-A1C1-A3AE447365BC}"/>
              </a:ext>
            </a:extLst>
          </p:cNvPr>
          <p:cNvSpPr>
            <a:spLocks noGrp="1"/>
          </p:cNvSpPr>
          <p:nvPr>
            <p:ph type="sldNum" sz="quarter" idx="12"/>
          </p:nvPr>
        </p:nvSpPr>
        <p:spPr/>
        <p:txBody>
          <a:bodyPr/>
          <a:lstStyle/>
          <a:p>
            <a:fld id="{45202717-AAEA-4E26-8A7A-A72EB7BCC597}" type="slidenum">
              <a:rPr lang="it-IT" smtClean="0"/>
              <a:t>‹N›</a:t>
            </a:fld>
            <a:endParaRPr lang="it-IT"/>
          </a:p>
        </p:txBody>
      </p:sp>
    </p:spTree>
    <p:extLst>
      <p:ext uri="{BB962C8B-B14F-4D97-AF65-F5344CB8AC3E}">
        <p14:creationId xmlns:p14="http://schemas.microsoft.com/office/powerpoint/2010/main" val="37299076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4EDC302-E21E-4418-BA03-A332070C9868}"/>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254F281D-B34F-4ACE-A4E2-B60AB165784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40DF930F-03C4-4161-B812-A7F8D2A76A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656AA9BE-B1C2-41DD-977B-3176BDC5065F}"/>
              </a:ext>
            </a:extLst>
          </p:cNvPr>
          <p:cNvSpPr>
            <a:spLocks noGrp="1"/>
          </p:cNvSpPr>
          <p:nvPr>
            <p:ph type="dt" sz="half" idx="10"/>
          </p:nvPr>
        </p:nvSpPr>
        <p:spPr/>
        <p:txBody>
          <a:bodyPr/>
          <a:lstStyle/>
          <a:p>
            <a:fld id="{83B82907-E00A-476B-9B42-4364BF4C6052}" type="datetimeFigureOut">
              <a:rPr lang="it-IT" smtClean="0"/>
              <a:t>12/04/2021</a:t>
            </a:fld>
            <a:endParaRPr lang="it-IT"/>
          </a:p>
        </p:txBody>
      </p:sp>
      <p:sp>
        <p:nvSpPr>
          <p:cNvPr id="6" name="Segnaposto piè di pagina 5">
            <a:extLst>
              <a:ext uri="{FF2B5EF4-FFF2-40B4-BE49-F238E27FC236}">
                <a16:creationId xmlns:a16="http://schemas.microsoft.com/office/drawing/2014/main" id="{BD1E3A94-931F-4CF4-9E1D-3501D69D79D5}"/>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569E7AC1-C0DF-4746-8822-35EF3C3B2C13}"/>
              </a:ext>
            </a:extLst>
          </p:cNvPr>
          <p:cNvSpPr>
            <a:spLocks noGrp="1"/>
          </p:cNvSpPr>
          <p:nvPr>
            <p:ph type="sldNum" sz="quarter" idx="12"/>
          </p:nvPr>
        </p:nvSpPr>
        <p:spPr/>
        <p:txBody>
          <a:bodyPr/>
          <a:lstStyle/>
          <a:p>
            <a:fld id="{45202717-AAEA-4E26-8A7A-A72EB7BCC597}" type="slidenum">
              <a:rPr lang="it-IT" smtClean="0"/>
              <a:t>‹N›</a:t>
            </a:fld>
            <a:endParaRPr lang="it-IT"/>
          </a:p>
        </p:txBody>
      </p:sp>
    </p:spTree>
    <p:extLst>
      <p:ext uri="{BB962C8B-B14F-4D97-AF65-F5344CB8AC3E}">
        <p14:creationId xmlns:p14="http://schemas.microsoft.com/office/powerpoint/2010/main" val="2365757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D24A853-0B06-4D17-B04A-1575B6C6D299}"/>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FD6676F9-C6C3-4F7C-921C-8D844BA4EA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A107E2E0-C520-4219-90E4-7CA15636DF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C16B334B-8632-492D-A790-7216D28EC543}"/>
              </a:ext>
            </a:extLst>
          </p:cNvPr>
          <p:cNvSpPr>
            <a:spLocks noGrp="1"/>
          </p:cNvSpPr>
          <p:nvPr>
            <p:ph type="dt" sz="half" idx="10"/>
          </p:nvPr>
        </p:nvSpPr>
        <p:spPr/>
        <p:txBody>
          <a:bodyPr/>
          <a:lstStyle/>
          <a:p>
            <a:fld id="{83B82907-E00A-476B-9B42-4364BF4C6052}" type="datetimeFigureOut">
              <a:rPr lang="it-IT" smtClean="0"/>
              <a:t>12/04/2021</a:t>
            </a:fld>
            <a:endParaRPr lang="it-IT"/>
          </a:p>
        </p:txBody>
      </p:sp>
      <p:sp>
        <p:nvSpPr>
          <p:cNvPr id="6" name="Segnaposto piè di pagina 5">
            <a:extLst>
              <a:ext uri="{FF2B5EF4-FFF2-40B4-BE49-F238E27FC236}">
                <a16:creationId xmlns:a16="http://schemas.microsoft.com/office/drawing/2014/main" id="{B2A1837F-27DC-4A75-86DE-F95F37D35CE7}"/>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C8C30F0D-4CB4-44B0-B414-BD67F2891D0D}"/>
              </a:ext>
            </a:extLst>
          </p:cNvPr>
          <p:cNvSpPr>
            <a:spLocks noGrp="1"/>
          </p:cNvSpPr>
          <p:nvPr>
            <p:ph type="sldNum" sz="quarter" idx="12"/>
          </p:nvPr>
        </p:nvSpPr>
        <p:spPr/>
        <p:txBody>
          <a:bodyPr/>
          <a:lstStyle/>
          <a:p>
            <a:fld id="{45202717-AAEA-4E26-8A7A-A72EB7BCC597}" type="slidenum">
              <a:rPr lang="it-IT" smtClean="0"/>
              <a:t>‹N›</a:t>
            </a:fld>
            <a:endParaRPr lang="it-IT"/>
          </a:p>
        </p:txBody>
      </p:sp>
    </p:spTree>
    <p:extLst>
      <p:ext uri="{BB962C8B-B14F-4D97-AF65-F5344CB8AC3E}">
        <p14:creationId xmlns:p14="http://schemas.microsoft.com/office/powerpoint/2010/main" val="36918495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E21D239B-A2B9-406E-9F6E-90568FECB96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57C91582-1568-4912-95B6-9FD04A16A5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D573EC7E-326F-49BA-A44E-8E240CD75F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3B82907-E00A-476B-9B42-4364BF4C6052}" type="datetimeFigureOut">
              <a:rPr lang="it-IT" smtClean="0"/>
              <a:t>12/04/2021</a:t>
            </a:fld>
            <a:endParaRPr lang="it-IT"/>
          </a:p>
        </p:txBody>
      </p:sp>
      <p:sp>
        <p:nvSpPr>
          <p:cNvPr id="5" name="Segnaposto piè di pagina 4">
            <a:extLst>
              <a:ext uri="{FF2B5EF4-FFF2-40B4-BE49-F238E27FC236}">
                <a16:creationId xmlns:a16="http://schemas.microsoft.com/office/drawing/2014/main" id="{F80D334B-501A-458E-B832-5D30208D17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29442C5E-EC58-41BE-A3BD-B7CF5DB1FA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202717-AAEA-4E26-8A7A-A72EB7BCC597}" type="slidenum">
              <a:rPr lang="it-IT" smtClean="0"/>
              <a:t>‹N›</a:t>
            </a:fld>
            <a:endParaRPr lang="it-IT"/>
          </a:p>
        </p:txBody>
      </p:sp>
    </p:spTree>
    <p:extLst>
      <p:ext uri="{BB962C8B-B14F-4D97-AF65-F5344CB8AC3E}">
        <p14:creationId xmlns:p14="http://schemas.microsoft.com/office/powerpoint/2010/main" val="6393950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ttotitolo 2">
            <a:extLst>
              <a:ext uri="{FF2B5EF4-FFF2-40B4-BE49-F238E27FC236}">
                <a16:creationId xmlns:a16="http://schemas.microsoft.com/office/drawing/2014/main" id="{B9B6BE86-1C1E-4F3F-AA70-AB92D8F5342F}"/>
              </a:ext>
            </a:extLst>
          </p:cNvPr>
          <p:cNvSpPr>
            <a:spLocks noGrp="1"/>
          </p:cNvSpPr>
          <p:nvPr>
            <p:ph type="subTitle" idx="1"/>
          </p:nvPr>
        </p:nvSpPr>
        <p:spPr>
          <a:xfrm>
            <a:off x="0" y="0"/>
            <a:ext cx="12192000" cy="6858000"/>
          </a:xfrm>
        </p:spPr>
        <p:txBody>
          <a:bodyPr>
            <a:normAutofit/>
          </a:bodyPr>
          <a:lstStyle/>
          <a:p>
            <a:endParaRPr lang="it-IT" sz="4800"/>
          </a:p>
          <a:p>
            <a:endParaRPr lang="it-IT" sz="4800"/>
          </a:p>
          <a:p>
            <a:endParaRPr lang="it-IT" sz="4800"/>
          </a:p>
          <a:p>
            <a:r>
              <a:rPr lang="it-IT" sz="4800"/>
              <a:t>HOMEPAGE</a:t>
            </a:r>
          </a:p>
          <a:p>
            <a:r>
              <a:rPr lang="it-IT" sz="4800"/>
              <a:t>(ELEMENTI INTERATTIVI)</a:t>
            </a:r>
          </a:p>
        </p:txBody>
      </p:sp>
    </p:spTree>
    <p:extLst>
      <p:ext uri="{BB962C8B-B14F-4D97-AF65-F5344CB8AC3E}">
        <p14:creationId xmlns:p14="http://schemas.microsoft.com/office/powerpoint/2010/main" val="23265141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FCA839B3-7AA2-4B07-91CC-10E402966E7B}"/>
              </a:ext>
            </a:extLst>
          </p:cNvPr>
          <p:cNvSpPr>
            <a:spLocks noGrp="1"/>
          </p:cNvSpPr>
          <p:nvPr>
            <p:ph idx="1"/>
          </p:nvPr>
        </p:nvSpPr>
        <p:spPr>
          <a:xfrm>
            <a:off x="0" y="0"/>
            <a:ext cx="12192000" cy="6858000"/>
          </a:xfrm>
        </p:spPr>
        <p:txBody>
          <a:bodyPr/>
          <a:lstStyle/>
          <a:p>
            <a:pPr marL="0" indent="0">
              <a:buNone/>
            </a:pPr>
            <a:r>
              <a:rPr lang="it-IT"/>
              <a:t>Cliccando sul  pulsante «Mostra più dettagli», viene invocata una funzione «mostraTesto()» la quale, rimuovendo la classe «hidden», rende visibile la descrizione ed il pulsante «Mostra meno dettagli» ed inoltre, aggiungendo la classe «hidden», nasconde il pulsante «Mostra più dettagli».</a:t>
            </a:r>
          </a:p>
          <a:p>
            <a:pPr marL="0" indent="0">
              <a:buNone/>
            </a:pPr>
            <a:endParaRPr lang="it-IT"/>
          </a:p>
          <a:p>
            <a:pPr marL="0" indent="0">
              <a:buNone/>
            </a:pPr>
            <a:r>
              <a:rPr lang="it-IT"/>
              <a:t>Invece, cliccando sul pulsante «Mostra meno dettagli», viene invocata una funzione «nascondiTesto()» che, aggiungendo la classe «hidden», nasconde nuovamente la descrizione ed il pulsante «Mostra meno dettagli» ed inoltre, rimuovendo la classe «hidden», rende nuovamente visibile il pulsante «Mostra più dettagli».</a:t>
            </a:r>
          </a:p>
        </p:txBody>
      </p:sp>
    </p:spTree>
    <p:extLst>
      <p:ext uri="{BB962C8B-B14F-4D97-AF65-F5344CB8AC3E}">
        <p14:creationId xmlns:p14="http://schemas.microsoft.com/office/powerpoint/2010/main" val="12771641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egnaposto contenuto 3">
            <a:extLst>
              <a:ext uri="{FF2B5EF4-FFF2-40B4-BE49-F238E27FC236}">
                <a16:creationId xmlns:a16="http://schemas.microsoft.com/office/drawing/2014/main" id="{2A0E3FEA-9895-425E-8C5C-6FFF1B9A7177}"/>
              </a:ext>
            </a:extLst>
          </p:cNvPr>
          <p:cNvPicPr>
            <a:picLocks noGrp="1" noChangeAspect="1"/>
          </p:cNvPicPr>
          <p:nvPr>
            <p:ph idx="1"/>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2664022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89D6B21C-3DC4-4EE7-BB78-742CBD571492}"/>
              </a:ext>
            </a:extLst>
          </p:cNvPr>
          <p:cNvSpPr>
            <a:spLocks noGrp="1"/>
          </p:cNvSpPr>
          <p:nvPr>
            <p:ph idx="1"/>
          </p:nvPr>
        </p:nvSpPr>
        <p:spPr>
          <a:xfrm>
            <a:off x="0" y="0"/>
            <a:ext cx="12192000" cy="6858000"/>
          </a:xfrm>
        </p:spPr>
        <p:txBody>
          <a:bodyPr/>
          <a:lstStyle/>
          <a:p>
            <a:pPr marL="0" indent="0" algn="ctr">
              <a:buNone/>
            </a:pPr>
            <a:r>
              <a:rPr lang="it-IT"/>
              <a:t>Prima del click sul pulsante «Mostra più dettagli»</a:t>
            </a:r>
          </a:p>
          <a:p>
            <a:pPr marL="0" indent="0" algn="ctr">
              <a:buNone/>
            </a:pPr>
            <a:endParaRPr lang="it-IT"/>
          </a:p>
        </p:txBody>
      </p:sp>
      <p:pic>
        <p:nvPicPr>
          <p:cNvPr id="5" name="Immagine 4">
            <a:extLst>
              <a:ext uri="{FF2B5EF4-FFF2-40B4-BE49-F238E27FC236}">
                <a16:creationId xmlns:a16="http://schemas.microsoft.com/office/drawing/2014/main" id="{ABE61779-8824-4BA6-869E-9F23C45B1E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42950"/>
            <a:ext cx="12192000" cy="6115050"/>
          </a:xfrm>
          <a:prstGeom prst="rect">
            <a:avLst/>
          </a:prstGeom>
        </p:spPr>
      </p:pic>
    </p:spTree>
    <p:extLst>
      <p:ext uri="{BB962C8B-B14F-4D97-AF65-F5344CB8AC3E}">
        <p14:creationId xmlns:p14="http://schemas.microsoft.com/office/powerpoint/2010/main" val="565750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50EFAFC5-6D2E-42A3-9BEB-EAB03B7FBDF4}"/>
              </a:ext>
            </a:extLst>
          </p:cNvPr>
          <p:cNvSpPr>
            <a:spLocks noGrp="1"/>
          </p:cNvSpPr>
          <p:nvPr>
            <p:ph idx="1"/>
          </p:nvPr>
        </p:nvSpPr>
        <p:spPr>
          <a:xfrm>
            <a:off x="0" y="0"/>
            <a:ext cx="12192000" cy="6858000"/>
          </a:xfrm>
        </p:spPr>
        <p:txBody>
          <a:bodyPr/>
          <a:lstStyle/>
          <a:p>
            <a:pPr marL="0" indent="0" algn="ctr">
              <a:buNone/>
            </a:pPr>
            <a:r>
              <a:rPr lang="it-IT"/>
              <a:t>Dopo il click sul pulsante «Mostra meno dettagli»</a:t>
            </a:r>
          </a:p>
          <a:p>
            <a:pPr marL="0" indent="0" algn="ctr">
              <a:buNone/>
            </a:pPr>
            <a:endParaRPr lang="it-IT"/>
          </a:p>
          <a:p>
            <a:pPr marL="0" indent="0" algn="ctr">
              <a:buNone/>
            </a:pPr>
            <a:endParaRPr lang="it-IT"/>
          </a:p>
        </p:txBody>
      </p:sp>
      <p:pic>
        <p:nvPicPr>
          <p:cNvPr id="5" name="Immagine 4">
            <a:extLst>
              <a:ext uri="{FF2B5EF4-FFF2-40B4-BE49-F238E27FC236}">
                <a16:creationId xmlns:a16="http://schemas.microsoft.com/office/drawing/2014/main" id="{309582AB-4F0C-47AD-B2D0-10BAB25AC7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14388"/>
            <a:ext cx="12192000" cy="6043612"/>
          </a:xfrm>
          <a:prstGeom prst="rect">
            <a:avLst/>
          </a:prstGeom>
        </p:spPr>
      </p:pic>
    </p:spTree>
    <p:extLst>
      <p:ext uri="{BB962C8B-B14F-4D97-AF65-F5344CB8AC3E}">
        <p14:creationId xmlns:p14="http://schemas.microsoft.com/office/powerpoint/2010/main" val="1798827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8A943935-4DFB-438F-81EA-8A5D268D6B88}"/>
              </a:ext>
            </a:extLst>
          </p:cNvPr>
          <p:cNvSpPr>
            <a:spLocks noGrp="1"/>
          </p:cNvSpPr>
          <p:nvPr>
            <p:ph idx="1"/>
          </p:nvPr>
        </p:nvSpPr>
        <p:spPr>
          <a:xfrm>
            <a:off x="0" y="0"/>
            <a:ext cx="12192000" cy="6858000"/>
          </a:xfrm>
        </p:spPr>
        <p:txBody>
          <a:bodyPr/>
          <a:lstStyle/>
          <a:p>
            <a:pPr marL="0" indent="0" algn="ctr">
              <a:buNone/>
            </a:pPr>
            <a:r>
              <a:rPr lang="it-IT"/>
              <a:t>Dopo il click sul pulsante «Mostra meno dettagli»</a:t>
            </a:r>
          </a:p>
          <a:p>
            <a:pPr marL="0" indent="0" algn="ctr">
              <a:buNone/>
            </a:pPr>
            <a:endParaRPr lang="it-IT"/>
          </a:p>
        </p:txBody>
      </p:sp>
      <p:pic>
        <p:nvPicPr>
          <p:cNvPr id="5" name="Immagine 4">
            <a:extLst>
              <a:ext uri="{FF2B5EF4-FFF2-40B4-BE49-F238E27FC236}">
                <a16:creationId xmlns:a16="http://schemas.microsoft.com/office/drawing/2014/main" id="{E3A62257-AF3E-4D7C-A93D-9EE6A85E7A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28663"/>
            <a:ext cx="12192000" cy="6129337"/>
          </a:xfrm>
          <a:prstGeom prst="rect">
            <a:avLst/>
          </a:prstGeom>
        </p:spPr>
      </p:pic>
    </p:spTree>
    <p:extLst>
      <p:ext uri="{BB962C8B-B14F-4D97-AF65-F5344CB8AC3E}">
        <p14:creationId xmlns:p14="http://schemas.microsoft.com/office/powerpoint/2010/main" val="42546321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5333576E-D38D-40D2-AC91-59467FE31971}"/>
              </a:ext>
            </a:extLst>
          </p:cNvPr>
          <p:cNvSpPr>
            <a:spLocks noGrp="1"/>
          </p:cNvSpPr>
          <p:nvPr>
            <p:ph idx="1"/>
          </p:nvPr>
        </p:nvSpPr>
        <p:spPr>
          <a:xfrm>
            <a:off x="0" y="0"/>
            <a:ext cx="12192000" cy="6858000"/>
          </a:xfrm>
        </p:spPr>
        <p:txBody>
          <a:bodyPr/>
          <a:lstStyle/>
          <a:p>
            <a:pPr marL="0" indent="0" algn="ctr">
              <a:buNone/>
            </a:pPr>
            <a:endParaRPr lang="it-IT"/>
          </a:p>
          <a:p>
            <a:pPr marL="0" indent="0" algn="ctr">
              <a:buNone/>
            </a:pPr>
            <a:endParaRPr lang="it-IT"/>
          </a:p>
          <a:p>
            <a:pPr marL="0" indent="0" algn="ctr">
              <a:buNone/>
            </a:pPr>
            <a:endParaRPr lang="it-IT"/>
          </a:p>
          <a:p>
            <a:pPr marL="0" indent="0" algn="ctr">
              <a:buNone/>
            </a:pPr>
            <a:endParaRPr lang="it-IT"/>
          </a:p>
          <a:p>
            <a:pPr marL="0" indent="0" algn="ctr">
              <a:buNone/>
            </a:pPr>
            <a:endParaRPr lang="it-IT"/>
          </a:p>
          <a:p>
            <a:pPr marL="0" indent="0" algn="ctr">
              <a:buNone/>
            </a:pPr>
            <a:endParaRPr lang="it-IT"/>
          </a:p>
          <a:p>
            <a:pPr marL="0" indent="0" algn="ctr">
              <a:buNone/>
            </a:pPr>
            <a:r>
              <a:rPr lang="it-IT" sz="5400"/>
              <a:t>Selezione dei Preferiti</a:t>
            </a:r>
          </a:p>
        </p:txBody>
      </p:sp>
    </p:spTree>
    <p:extLst>
      <p:ext uri="{BB962C8B-B14F-4D97-AF65-F5344CB8AC3E}">
        <p14:creationId xmlns:p14="http://schemas.microsoft.com/office/powerpoint/2010/main" val="21565018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67964353-8E8A-4291-AE2E-B688131243D2}"/>
              </a:ext>
            </a:extLst>
          </p:cNvPr>
          <p:cNvSpPr>
            <a:spLocks noGrp="1"/>
          </p:cNvSpPr>
          <p:nvPr>
            <p:ph idx="1"/>
          </p:nvPr>
        </p:nvSpPr>
        <p:spPr>
          <a:xfrm>
            <a:off x="0" y="0"/>
            <a:ext cx="12192000" cy="6858000"/>
          </a:xfrm>
        </p:spPr>
        <p:txBody>
          <a:bodyPr/>
          <a:lstStyle/>
          <a:p>
            <a:pPr marL="0" indent="0">
              <a:buNone/>
            </a:pPr>
            <a:r>
              <a:rPr lang="it-IT"/>
              <a:t>La Sezione dei Preferiti e la Scritta ‘Preferiti’ inizialmente sono nascoste poiché hanno la classe «hidden».</a:t>
            </a:r>
          </a:p>
          <a:p>
            <a:pPr marL="0" indent="0">
              <a:buNone/>
            </a:pPr>
            <a:endParaRPr lang="it-IT"/>
          </a:p>
          <a:p>
            <a:pPr marL="0" indent="0">
              <a:buNone/>
            </a:pPr>
            <a:r>
              <a:rPr lang="it-IT"/>
              <a:t>Se viene cliccata la stella bianca di un blocco della Griglia, viene invocata la funzione «aggiungiPreferiti()». Essa, rimuovendo la classe «hidden», rende visibile la Scritta ‘Preferiti’ e la Sezione dei Preferiti. Inoltre crea un blocco vuoto, lo aggiunge a tale Sezione e provvede a inserire in tale blocco l’immagine ed il titolo corrispondenti a quelli presenti nel blocco su cui è stata cliccata la stella. Inoltre aggiunge a tale blocco una stella gialla.</a:t>
            </a:r>
          </a:p>
          <a:p>
            <a:pPr marL="0" indent="0">
              <a:buNone/>
            </a:pPr>
            <a:endParaRPr lang="it-IT"/>
          </a:p>
          <a:p>
            <a:pPr marL="0" indent="0">
              <a:buNone/>
            </a:pPr>
            <a:r>
              <a:rPr lang="it-IT"/>
              <a:t>Oltre a ciò, la funzione fa altre 2 cose fondamentali: non permette che il blocco possa essere nuovamente inserito nella Sezione dei Preferiti(fino a quando non sarà rimosso dai preferiti) e fa in modo che, in caso venga cliccata la stella gialla, venga invocata la funzione «rimuoviPreferiti()»</a:t>
            </a:r>
          </a:p>
          <a:p>
            <a:pPr marL="0" indent="0">
              <a:buNone/>
            </a:pPr>
            <a:endParaRPr lang="it-IT"/>
          </a:p>
        </p:txBody>
      </p:sp>
    </p:spTree>
    <p:extLst>
      <p:ext uri="{BB962C8B-B14F-4D97-AF65-F5344CB8AC3E}">
        <p14:creationId xmlns:p14="http://schemas.microsoft.com/office/powerpoint/2010/main" val="38709230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egnaposto contenuto 3">
            <a:extLst>
              <a:ext uri="{FF2B5EF4-FFF2-40B4-BE49-F238E27FC236}">
                <a16:creationId xmlns:a16="http://schemas.microsoft.com/office/drawing/2014/main" id="{9E020433-7129-4090-82B3-BDB97F3F4996}"/>
              </a:ext>
            </a:extLst>
          </p:cNvPr>
          <p:cNvPicPr>
            <a:picLocks noGrp="1" noChangeAspect="1"/>
          </p:cNvPicPr>
          <p:nvPr>
            <p:ph idx="1"/>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3049682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56007193-AD25-4209-8E7E-B7538E8670F1}"/>
              </a:ext>
            </a:extLst>
          </p:cNvPr>
          <p:cNvSpPr>
            <a:spLocks noGrp="1"/>
          </p:cNvSpPr>
          <p:nvPr>
            <p:ph idx="1"/>
          </p:nvPr>
        </p:nvSpPr>
        <p:spPr>
          <a:xfrm>
            <a:off x="0" y="0"/>
            <a:ext cx="12192000" cy="6858000"/>
          </a:xfrm>
        </p:spPr>
        <p:txBody>
          <a:bodyPr/>
          <a:lstStyle/>
          <a:p>
            <a:pPr marL="0" indent="0" algn="ctr">
              <a:buNone/>
            </a:pPr>
            <a:r>
              <a:rPr lang="it-IT"/>
              <a:t>Prima del click sulla stella bianca</a:t>
            </a:r>
          </a:p>
          <a:p>
            <a:pPr marL="0" indent="0" algn="ctr">
              <a:buNone/>
            </a:pPr>
            <a:endParaRPr lang="it-IT"/>
          </a:p>
        </p:txBody>
      </p:sp>
      <p:pic>
        <p:nvPicPr>
          <p:cNvPr id="5" name="Immagine 4">
            <a:extLst>
              <a:ext uri="{FF2B5EF4-FFF2-40B4-BE49-F238E27FC236}">
                <a16:creationId xmlns:a16="http://schemas.microsoft.com/office/drawing/2014/main" id="{6DCDA4C1-58AF-4134-AB34-9969188916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57225"/>
            <a:ext cx="12192000" cy="6200775"/>
          </a:xfrm>
          <a:prstGeom prst="rect">
            <a:avLst/>
          </a:prstGeom>
        </p:spPr>
      </p:pic>
    </p:spTree>
    <p:extLst>
      <p:ext uri="{BB962C8B-B14F-4D97-AF65-F5344CB8AC3E}">
        <p14:creationId xmlns:p14="http://schemas.microsoft.com/office/powerpoint/2010/main" val="35089622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5F946C4C-C22E-4173-B33D-025964166A52}"/>
              </a:ext>
            </a:extLst>
          </p:cNvPr>
          <p:cNvSpPr>
            <a:spLocks noGrp="1"/>
          </p:cNvSpPr>
          <p:nvPr>
            <p:ph idx="1"/>
          </p:nvPr>
        </p:nvSpPr>
        <p:spPr>
          <a:xfrm>
            <a:off x="0" y="0"/>
            <a:ext cx="12192000" cy="6858000"/>
          </a:xfrm>
        </p:spPr>
        <p:txBody>
          <a:bodyPr/>
          <a:lstStyle/>
          <a:p>
            <a:pPr marL="0" indent="0" algn="ctr">
              <a:buNone/>
            </a:pPr>
            <a:r>
              <a:rPr lang="it-IT"/>
              <a:t>Dopo il click della stella bianca di un blocco…</a:t>
            </a:r>
          </a:p>
          <a:p>
            <a:pPr marL="0" indent="0" algn="ctr">
              <a:buNone/>
            </a:pPr>
            <a:endParaRPr lang="it-IT"/>
          </a:p>
          <a:p>
            <a:pPr marL="0" indent="0" algn="ctr">
              <a:buNone/>
            </a:pPr>
            <a:endParaRPr lang="it-IT"/>
          </a:p>
        </p:txBody>
      </p:sp>
      <p:pic>
        <p:nvPicPr>
          <p:cNvPr id="5" name="Immagine 4" descr="Immagine che contiene testo&#10;&#10;Descrizione generata automaticamente">
            <a:extLst>
              <a:ext uri="{FF2B5EF4-FFF2-40B4-BE49-F238E27FC236}">
                <a16:creationId xmlns:a16="http://schemas.microsoft.com/office/drawing/2014/main" id="{322CB65D-3D32-4C18-98AD-7FA612AE85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00312"/>
            <a:ext cx="12192000" cy="6257687"/>
          </a:xfrm>
          <a:prstGeom prst="rect">
            <a:avLst/>
          </a:prstGeom>
        </p:spPr>
      </p:pic>
    </p:spTree>
    <p:extLst>
      <p:ext uri="{BB962C8B-B14F-4D97-AF65-F5344CB8AC3E}">
        <p14:creationId xmlns:p14="http://schemas.microsoft.com/office/powerpoint/2010/main" val="34413296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E2ACF58E-B340-4AF9-925F-BC5DD3188848}"/>
              </a:ext>
            </a:extLst>
          </p:cNvPr>
          <p:cNvSpPr>
            <a:spLocks noGrp="1"/>
          </p:cNvSpPr>
          <p:nvPr>
            <p:ph idx="1"/>
          </p:nvPr>
        </p:nvSpPr>
        <p:spPr>
          <a:xfrm>
            <a:off x="0" y="0"/>
            <a:ext cx="12192000" cy="6858000"/>
          </a:xfrm>
        </p:spPr>
        <p:txBody>
          <a:bodyPr/>
          <a:lstStyle/>
          <a:p>
            <a:pPr marL="0" indent="0">
              <a:buNone/>
            </a:pPr>
            <a:r>
              <a:rPr lang="it-IT"/>
              <a:t>Il Progetto prevede la creazione di alcune funzioni in Javascript da implementare sull’Homepage realizzata nel precetente mini-homework.</a:t>
            </a:r>
          </a:p>
          <a:p>
            <a:pPr marL="0" indent="0">
              <a:buNone/>
            </a:pPr>
            <a:endParaRPr lang="it-IT"/>
          </a:p>
          <a:p>
            <a:pPr marL="0" indent="0">
              <a:buNone/>
            </a:pPr>
            <a:r>
              <a:rPr lang="it-IT"/>
              <a:t>Nella Presentazione, per quanto riguarda i contenuti, mi sono soffermato nel dettaglio solo sugli elementi che interagiscono con le funzioni implementate.</a:t>
            </a:r>
          </a:p>
          <a:p>
            <a:pPr marL="0" indent="0">
              <a:buNone/>
            </a:pPr>
            <a:endParaRPr lang="it-IT"/>
          </a:p>
          <a:p>
            <a:pPr marL="0" indent="0">
              <a:buNone/>
            </a:pPr>
            <a:r>
              <a:rPr lang="it-IT"/>
              <a:t>Per ciascuna funzione è riportata una breve descrizione del suo comportamento, uno screen con il suo codice ed alcuni screen che ne mostrano gli effetti.</a:t>
            </a:r>
          </a:p>
        </p:txBody>
      </p:sp>
    </p:spTree>
    <p:extLst>
      <p:ext uri="{BB962C8B-B14F-4D97-AF65-F5344CB8AC3E}">
        <p14:creationId xmlns:p14="http://schemas.microsoft.com/office/powerpoint/2010/main" val="30680639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BA9B7F03-FF34-42B4-B3B2-263062897067}"/>
              </a:ext>
            </a:extLst>
          </p:cNvPr>
          <p:cNvSpPr>
            <a:spLocks noGrp="1"/>
          </p:cNvSpPr>
          <p:nvPr>
            <p:ph idx="1"/>
          </p:nvPr>
        </p:nvSpPr>
        <p:spPr>
          <a:xfrm>
            <a:off x="0" y="0"/>
            <a:ext cx="12192000" cy="6858000"/>
          </a:xfrm>
        </p:spPr>
        <p:txBody>
          <a:bodyPr/>
          <a:lstStyle/>
          <a:p>
            <a:pPr marL="0" indent="0" algn="ctr">
              <a:buNone/>
            </a:pPr>
            <a:r>
              <a:rPr lang="it-IT"/>
              <a:t>…e di tutti gli altri blocchi</a:t>
            </a:r>
          </a:p>
          <a:p>
            <a:pPr marL="0" indent="0" algn="ctr">
              <a:buNone/>
            </a:pPr>
            <a:endParaRPr lang="it-IT"/>
          </a:p>
          <a:p>
            <a:pPr marL="0" indent="0" algn="ctr">
              <a:buNone/>
            </a:pPr>
            <a:endParaRPr lang="it-IT"/>
          </a:p>
          <a:p>
            <a:pPr marL="0" indent="0" algn="ctr">
              <a:buNone/>
            </a:pPr>
            <a:endParaRPr lang="it-IT"/>
          </a:p>
          <a:p>
            <a:pPr marL="0" indent="0" algn="ctr">
              <a:buNone/>
            </a:pPr>
            <a:endParaRPr lang="it-IT"/>
          </a:p>
        </p:txBody>
      </p:sp>
      <p:pic>
        <p:nvPicPr>
          <p:cNvPr id="9" name="Immagine 8">
            <a:extLst>
              <a:ext uri="{FF2B5EF4-FFF2-40B4-BE49-F238E27FC236}">
                <a16:creationId xmlns:a16="http://schemas.microsoft.com/office/drawing/2014/main" id="{9A96493A-D889-4C1F-AB53-F644D323A8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22336"/>
            <a:ext cx="12192000" cy="6235663"/>
          </a:xfrm>
          <a:prstGeom prst="rect">
            <a:avLst/>
          </a:prstGeom>
        </p:spPr>
      </p:pic>
    </p:spTree>
    <p:extLst>
      <p:ext uri="{BB962C8B-B14F-4D97-AF65-F5344CB8AC3E}">
        <p14:creationId xmlns:p14="http://schemas.microsoft.com/office/powerpoint/2010/main" val="7823161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D344C8AB-4F97-49E2-918C-2354701B11D9}"/>
              </a:ext>
            </a:extLst>
          </p:cNvPr>
          <p:cNvSpPr>
            <a:spLocks noGrp="1"/>
          </p:cNvSpPr>
          <p:nvPr>
            <p:ph idx="1"/>
          </p:nvPr>
        </p:nvSpPr>
        <p:spPr>
          <a:xfrm>
            <a:off x="0" y="0"/>
            <a:ext cx="12192000" cy="6858000"/>
          </a:xfrm>
        </p:spPr>
        <p:txBody>
          <a:bodyPr/>
          <a:lstStyle/>
          <a:p>
            <a:pPr marL="0" indent="0">
              <a:buNone/>
            </a:pPr>
            <a:r>
              <a:rPr lang="it-IT"/>
              <a:t>La funzione «rimuoviPreferiti()», come descritto in precedenza, viene invocata al click sulla stella gialla di un blocco nei Preferiti. Tale funzione per prima cosa riabilita la stella bianca del corrispondente blocco in griglia ad essere cliccata per poter nuovamente inserire il blocco nei Preferiti. Poi procede con la rimozione del blocco dai Preferiti.</a:t>
            </a:r>
          </a:p>
          <a:p>
            <a:pPr marL="0" indent="0">
              <a:buNone/>
            </a:pPr>
            <a:r>
              <a:rPr lang="it-IT"/>
              <a:t>Inoltre tale funzione, ad ogni rimozione di un blocco, controlla se la Sezione dei Preferiti è diventata vuota ed, in tal caso, provvede a nascondere nuovamente la Scritta ‘Preferiti’ e la Sezione dei Preferiti.</a:t>
            </a:r>
          </a:p>
        </p:txBody>
      </p:sp>
    </p:spTree>
    <p:extLst>
      <p:ext uri="{BB962C8B-B14F-4D97-AF65-F5344CB8AC3E}">
        <p14:creationId xmlns:p14="http://schemas.microsoft.com/office/powerpoint/2010/main" val="32834901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Segnaposto contenuto 7">
            <a:extLst>
              <a:ext uri="{FF2B5EF4-FFF2-40B4-BE49-F238E27FC236}">
                <a16:creationId xmlns:a16="http://schemas.microsoft.com/office/drawing/2014/main" id="{340C12C6-8BD2-4A25-B133-A1CAF2E12BEC}"/>
              </a:ext>
            </a:extLst>
          </p:cNvPr>
          <p:cNvPicPr>
            <a:picLocks noGrp="1" noChangeAspect="1"/>
          </p:cNvPicPr>
          <p:nvPr>
            <p:ph idx="1"/>
          </p:nvPr>
        </p:nvPicPr>
        <p:blipFill>
          <a:blip r:embed="rId2"/>
          <a:stretch>
            <a:fillRect/>
          </a:stretch>
        </p:blipFill>
        <p:spPr>
          <a:xfrm>
            <a:off x="0" y="0"/>
            <a:ext cx="12192000" cy="6857999"/>
          </a:xfrm>
          <a:prstGeom prst="rect">
            <a:avLst/>
          </a:prstGeom>
        </p:spPr>
      </p:pic>
    </p:spTree>
    <p:extLst>
      <p:ext uri="{BB962C8B-B14F-4D97-AF65-F5344CB8AC3E}">
        <p14:creationId xmlns:p14="http://schemas.microsoft.com/office/powerpoint/2010/main" val="13626698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E353F9A0-E470-4935-8289-6D52445C59A1}"/>
              </a:ext>
            </a:extLst>
          </p:cNvPr>
          <p:cNvSpPr>
            <a:spLocks noGrp="1"/>
          </p:cNvSpPr>
          <p:nvPr>
            <p:ph idx="1"/>
          </p:nvPr>
        </p:nvSpPr>
        <p:spPr>
          <a:xfrm>
            <a:off x="0" y="0"/>
            <a:ext cx="12192000" cy="6858000"/>
          </a:xfrm>
        </p:spPr>
        <p:txBody>
          <a:bodyPr/>
          <a:lstStyle/>
          <a:p>
            <a:pPr marL="0" indent="0" algn="ctr">
              <a:buNone/>
            </a:pPr>
            <a:r>
              <a:rPr lang="it-IT"/>
              <a:t>Dopo il click sulla stella gialla di alcuni blocchi</a:t>
            </a:r>
          </a:p>
          <a:p>
            <a:pPr marL="0" indent="0" algn="ctr">
              <a:buNone/>
            </a:pPr>
            <a:endParaRPr lang="it-IT"/>
          </a:p>
        </p:txBody>
      </p:sp>
      <p:pic>
        <p:nvPicPr>
          <p:cNvPr id="5" name="Immagine 4" descr="Immagine che contiene testo&#10;&#10;Descrizione generata automaticamente">
            <a:extLst>
              <a:ext uri="{FF2B5EF4-FFF2-40B4-BE49-F238E27FC236}">
                <a16:creationId xmlns:a16="http://schemas.microsoft.com/office/drawing/2014/main" id="{295945A8-801D-4AB6-9610-308B36E1CF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17520"/>
            <a:ext cx="12192000" cy="6240479"/>
          </a:xfrm>
          <a:prstGeom prst="rect">
            <a:avLst/>
          </a:prstGeom>
        </p:spPr>
      </p:pic>
    </p:spTree>
    <p:extLst>
      <p:ext uri="{BB962C8B-B14F-4D97-AF65-F5344CB8AC3E}">
        <p14:creationId xmlns:p14="http://schemas.microsoft.com/office/powerpoint/2010/main" val="28906714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1980EBC5-E4F3-4B03-8248-B3C3451755AE}"/>
              </a:ext>
            </a:extLst>
          </p:cNvPr>
          <p:cNvSpPr>
            <a:spLocks noGrp="1"/>
          </p:cNvSpPr>
          <p:nvPr>
            <p:ph idx="1"/>
          </p:nvPr>
        </p:nvSpPr>
        <p:spPr>
          <a:xfrm>
            <a:off x="0" y="0"/>
            <a:ext cx="12192000" cy="6858000"/>
          </a:xfrm>
        </p:spPr>
        <p:txBody>
          <a:bodyPr/>
          <a:lstStyle/>
          <a:p>
            <a:pPr marL="0" indent="0" algn="ctr">
              <a:buNone/>
            </a:pPr>
            <a:r>
              <a:rPr lang="it-IT"/>
              <a:t>Dopo aver cliccato sulle stelle gialle di tutti i blocchi</a:t>
            </a:r>
          </a:p>
          <a:p>
            <a:pPr marL="0" indent="0" algn="ctr">
              <a:buNone/>
            </a:pPr>
            <a:endParaRPr lang="it-IT"/>
          </a:p>
        </p:txBody>
      </p:sp>
      <p:pic>
        <p:nvPicPr>
          <p:cNvPr id="5" name="Immagine 4">
            <a:extLst>
              <a:ext uri="{FF2B5EF4-FFF2-40B4-BE49-F238E27FC236}">
                <a16:creationId xmlns:a16="http://schemas.microsoft.com/office/drawing/2014/main" id="{90CF9842-6A18-4C9B-8AE3-75B2A6690C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13398"/>
            <a:ext cx="12192000" cy="6244601"/>
          </a:xfrm>
          <a:prstGeom prst="rect">
            <a:avLst/>
          </a:prstGeom>
        </p:spPr>
      </p:pic>
    </p:spTree>
    <p:extLst>
      <p:ext uri="{BB962C8B-B14F-4D97-AF65-F5344CB8AC3E}">
        <p14:creationId xmlns:p14="http://schemas.microsoft.com/office/powerpoint/2010/main" val="485080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77913B7E-D3C8-4DE8-B1E4-DF8AB10AC421}"/>
              </a:ext>
            </a:extLst>
          </p:cNvPr>
          <p:cNvSpPr>
            <a:spLocks noGrp="1"/>
          </p:cNvSpPr>
          <p:nvPr>
            <p:ph idx="1"/>
          </p:nvPr>
        </p:nvSpPr>
        <p:spPr>
          <a:xfrm>
            <a:off x="0" y="0"/>
            <a:ext cx="12192000" cy="6858000"/>
          </a:xfrm>
        </p:spPr>
        <p:txBody>
          <a:bodyPr>
            <a:normAutofit/>
          </a:bodyPr>
          <a:lstStyle/>
          <a:p>
            <a:pPr marL="0" indent="0" algn="ctr">
              <a:buNone/>
            </a:pPr>
            <a:endParaRPr lang="it-IT" sz="4400"/>
          </a:p>
          <a:p>
            <a:pPr marL="0" indent="0" algn="ctr">
              <a:buNone/>
            </a:pPr>
            <a:endParaRPr lang="it-IT" sz="4400"/>
          </a:p>
          <a:p>
            <a:pPr marL="0" indent="0" algn="ctr">
              <a:buNone/>
            </a:pPr>
            <a:endParaRPr lang="it-IT" sz="4400"/>
          </a:p>
          <a:p>
            <a:pPr marL="0" indent="0" algn="ctr">
              <a:buNone/>
            </a:pPr>
            <a:endParaRPr lang="it-IT" sz="4400"/>
          </a:p>
          <a:p>
            <a:pPr marL="0" indent="0" algn="ctr">
              <a:buNone/>
            </a:pPr>
            <a:r>
              <a:rPr lang="it-IT" sz="5400"/>
              <a:t>Ricerca</a:t>
            </a:r>
          </a:p>
        </p:txBody>
      </p:sp>
    </p:spTree>
    <p:extLst>
      <p:ext uri="{BB962C8B-B14F-4D97-AF65-F5344CB8AC3E}">
        <p14:creationId xmlns:p14="http://schemas.microsoft.com/office/powerpoint/2010/main" val="38072278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47E2F06A-7ED6-46D2-9840-46B5294A23E9}"/>
              </a:ext>
            </a:extLst>
          </p:cNvPr>
          <p:cNvSpPr>
            <a:spLocks noGrp="1"/>
          </p:cNvSpPr>
          <p:nvPr>
            <p:ph idx="1"/>
          </p:nvPr>
        </p:nvSpPr>
        <p:spPr>
          <a:xfrm>
            <a:off x="0" y="0"/>
            <a:ext cx="12192000" cy="6858000"/>
          </a:xfrm>
        </p:spPr>
        <p:txBody>
          <a:bodyPr/>
          <a:lstStyle/>
          <a:p>
            <a:pPr marL="0" indent="0">
              <a:buNone/>
            </a:pPr>
            <a:r>
              <a:rPr lang="it-IT"/>
              <a:t>Graficamente, come detto in precedenza, la barra di ricerca è stata realizzata in HTML tramite un elemento &lt;input type=‘text’&gt; inserito all’interno di un div di ID «cerca».</a:t>
            </a:r>
          </a:p>
          <a:p>
            <a:pPr marL="0" indent="0">
              <a:buNone/>
            </a:pPr>
            <a:endParaRPr lang="it-IT"/>
          </a:p>
          <a:p>
            <a:pPr marL="0" indent="0">
              <a:buNone/>
            </a:pPr>
            <a:r>
              <a:rPr lang="it-IT"/>
              <a:t>Ogni volta che si verifica l’evento «keyup» sulla barra, viene invocata una funzione «search» che inizialmente, aggiungendo la classe «hidden», nasconde tutti i blocchi della Griglia, mostrando subito dopo, rimuovendo la classe «hidden», solo quelli i cui titoli contengono il testo scritto sulla barra.</a:t>
            </a:r>
          </a:p>
          <a:p>
            <a:pPr marL="0" indent="0">
              <a:buNone/>
            </a:pPr>
            <a:endParaRPr lang="it-IT"/>
          </a:p>
          <a:p>
            <a:pPr marL="0" indent="0">
              <a:buNone/>
            </a:pPr>
            <a:r>
              <a:rPr lang="it-IT"/>
              <a:t>Dunque la funzione «search()», in base al testo scritto sulla barra, opera un filtraggio dei blocchi della Griglia. Nel caso in cui la barra venga svuotata, vengono mostrati nuovamente tutti i blocchi della Griglia.</a:t>
            </a:r>
          </a:p>
          <a:p>
            <a:pPr marL="0" indent="0">
              <a:buNone/>
            </a:pPr>
            <a:endParaRPr lang="it-IT"/>
          </a:p>
        </p:txBody>
      </p:sp>
    </p:spTree>
    <p:extLst>
      <p:ext uri="{BB962C8B-B14F-4D97-AF65-F5344CB8AC3E}">
        <p14:creationId xmlns:p14="http://schemas.microsoft.com/office/powerpoint/2010/main" val="30630012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egnaposto contenuto 5">
            <a:extLst>
              <a:ext uri="{FF2B5EF4-FFF2-40B4-BE49-F238E27FC236}">
                <a16:creationId xmlns:a16="http://schemas.microsoft.com/office/drawing/2014/main" id="{EA177AF9-0BB1-4606-8C95-BFF0F1E43287}"/>
              </a:ext>
            </a:extLst>
          </p:cNvPr>
          <p:cNvPicPr>
            <a:picLocks noGrp="1" noChangeAspect="1"/>
          </p:cNvPicPr>
          <p:nvPr>
            <p:ph idx="1"/>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0623532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FF797208-EC80-4FD6-A45B-192B3A41DC92}"/>
              </a:ext>
            </a:extLst>
          </p:cNvPr>
          <p:cNvSpPr>
            <a:spLocks noGrp="1"/>
          </p:cNvSpPr>
          <p:nvPr>
            <p:ph idx="1"/>
          </p:nvPr>
        </p:nvSpPr>
        <p:spPr>
          <a:xfrm>
            <a:off x="0" y="0"/>
            <a:ext cx="12192000" cy="6858000"/>
          </a:xfrm>
        </p:spPr>
        <p:txBody>
          <a:bodyPr/>
          <a:lstStyle/>
          <a:p>
            <a:pPr marL="0" indent="0" algn="ctr">
              <a:buNone/>
            </a:pPr>
            <a:r>
              <a:rPr lang="it-IT"/>
              <a:t>Scrivo «o»</a:t>
            </a:r>
          </a:p>
          <a:p>
            <a:pPr marL="0" indent="0" algn="ctr">
              <a:buNone/>
            </a:pPr>
            <a:endParaRPr lang="it-IT"/>
          </a:p>
          <a:p>
            <a:pPr marL="0" indent="0" algn="ctr">
              <a:buNone/>
            </a:pPr>
            <a:endParaRPr lang="it-IT"/>
          </a:p>
          <a:p>
            <a:pPr marL="0" indent="0" algn="ctr">
              <a:buNone/>
            </a:pPr>
            <a:endParaRPr lang="it-IT"/>
          </a:p>
          <a:p>
            <a:pPr marL="0" indent="0" algn="ctr">
              <a:buNone/>
            </a:pPr>
            <a:endParaRPr lang="it-IT"/>
          </a:p>
        </p:txBody>
      </p:sp>
      <p:pic>
        <p:nvPicPr>
          <p:cNvPr id="5" name="Immagine 4">
            <a:extLst>
              <a:ext uri="{FF2B5EF4-FFF2-40B4-BE49-F238E27FC236}">
                <a16:creationId xmlns:a16="http://schemas.microsoft.com/office/drawing/2014/main" id="{DDDC741B-C194-41A5-A3F2-04327920D2A9}"/>
              </a:ext>
            </a:extLst>
          </p:cNvPr>
          <p:cNvPicPr>
            <a:picLocks noChangeAspect="1"/>
          </p:cNvPicPr>
          <p:nvPr/>
        </p:nvPicPr>
        <p:blipFill>
          <a:blip r:embed="rId2"/>
          <a:stretch>
            <a:fillRect/>
          </a:stretch>
        </p:blipFill>
        <p:spPr>
          <a:xfrm>
            <a:off x="0" y="597426"/>
            <a:ext cx="12192000" cy="6260574"/>
          </a:xfrm>
          <a:prstGeom prst="rect">
            <a:avLst/>
          </a:prstGeom>
        </p:spPr>
      </p:pic>
    </p:spTree>
    <p:extLst>
      <p:ext uri="{BB962C8B-B14F-4D97-AF65-F5344CB8AC3E}">
        <p14:creationId xmlns:p14="http://schemas.microsoft.com/office/powerpoint/2010/main" val="33405368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37BB76BC-B65C-455A-A74D-203F5D51FD25}"/>
              </a:ext>
            </a:extLst>
          </p:cNvPr>
          <p:cNvSpPr>
            <a:spLocks noGrp="1"/>
          </p:cNvSpPr>
          <p:nvPr>
            <p:ph idx="1"/>
          </p:nvPr>
        </p:nvSpPr>
        <p:spPr>
          <a:xfrm>
            <a:off x="0" y="0"/>
            <a:ext cx="12192000" cy="6858000"/>
          </a:xfrm>
        </p:spPr>
        <p:txBody>
          <a:bodyPr/>
          <a:lstStyle/>
          <a:p>
            <a:pPr marL="0" indent="0" algn="ctr">
              <a:buNone/>
            </a:pPr>
            <a:r>
              <a:rPr lang="it-IT"/>
              <a:t>Scrivo «or»</a:t>
            </a:r>
          </a:p>
          <a:p>
            <a:pPr marL="0" indent="0" algn="ctr">
              <a:buNone/>
            </a:pPr>
            <a:endParaRPr lang="it-IT"/>
          </a:p>
          <a:p>
            <a:pPr marL="0" indent="0" algn="ctr">
              <a:buNone/>
            </a:pPr>
            <a:endParaRPr lang="it-IT"/>
          </a:p>
        </p:txBody>
      </p:sp>
      <p:pic>
        <p:nvPicPr>
          <p:cNvPr id="4" name="Immagine 3">
            <a:extLst>
              <a:ext uri="{FF2B5EF4-FFF2-40B4-BE49-F238E27FC236}">
                <a16:creationId xmlns:a16="http://schemas.microsoft.com/office/drawing/2014/main" id="{FA068E3F-11A2-439C-A51B-4FB5D5CBC88B}"/>
              </a:ext>
            </a:extLst>
          </p:cNvPr>
          <p:cNvPicPr>
            <a:picLocks noChangeAspect="1"/>
          </p:cNvPicPr>
          <p:nvPr/>
        </p:nvPicPr>
        <p:blipFill>
          <a:blip r:embed="rId2"/>
          <a:stretch>
            <a:fillRect/>
          </a:stretch>
        </p:blipFill>
        <p:spPr>
          <a:xfrm>
            <a:off x="0" y="597426"/>
            <a:ext cx="12192000" cy="6260574"/>
          </a:xfrm>
          <a:prstGeom prst="rect">
            <a:avLst/>
          </a:prstGeom>
        </p:spPr>
      </p:pic>
    </p:spTree>
    <p:extLst>
      <p:ext uri="{BB962C8B-B14F-4D97-AF65-F5344CB8AC3E}">
        <p14:creationId xmlns:p14="http://schemas.microsoft.com/office/powerpoint/2010/main" val="20442976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A1884D40-0B60-42AE-A642-DF237C874CF3}"/>
              </a:ext>
            </a:extLst>
          </p:cNvPr>
          <p:cNvSpPr>
            <a:spLocks noGrp="1"/>
          </p:cNvSpPr>
          <p:nvPr>
            <p:ph idx="1"/>
          </p:nvPr>
        </p:nvSpPr>
        <p:spPr>
          <a:xfrm>
            <a:off x="0" y="0"/>
            <a:ext cx="12192000" cy="6858000"/>
          </a:xfrm>
        </p:spPr>
        <p:txBody>
          <a:bodyPr>
            <a:normAutofit/>
          </a:bodyPr>
          <a:lstStyle/>
          <a:p>
            <a:pPr marL="0" indent="0" algn="ctr">
              <a:buNone/>
            </a:pPr>
            <a:r>
              <a:rPr lang="it-IT" sz="3600"/>
              <a:t>Breve descrizione dei contenuti</a:t>
            </a:r>
          </a:p>
          <a:p>
            <a:pPr marL="0" indent="0">
              <a:buNone/>
            </a:pPr>
            <a:endParaRPr lang="it-IT" sz="2400"/>
          </a:p>
          <a:p>
            <a:pPr marL="0" indent="0">
              <a:buNone/>
            </a:pPr>
            <a:r>
              <a:rPr lang="it-IT" sz="2400"/>
              <a:t>L’Homepage prevede:</a:t>
            </a:r>
          </a:p>
          <a:p>
            <a:r>
              <a:rPr lang="it-IT" sz="2400"/>
              <a:t>una Header;</a:t>
            </a:r>
          </a:p>
          <a:p>
            <a:r>
              <a:rPr lang="it-IT" sz="2400"/>
              <a:t>una Navbar;</a:t>
            </a:r>
          </a:p>
          <a:p>
            <a:r>
              <a:rPr lang="it-IT" sz="2400"/>
              <a:t>un Div di classi «intestazione hidden» contenente la scritta ‘Preferiti’;</a:t>
            </a:r>
          </a:p>
          <a:p>
            <a:r>
              <a:rPr lang="it-IT" sz="2400"/>
              <a:t>una Section di ID «preferences» e classe «hidden»;</a:t>
            </a:r>
          </a:p>
          <a:p>
            <a:r>
              <a:rPr lang="it-IT" sz="2400"/>
              <a:t>un Div di ID «cerca» contente la scritta ‘Cerca per Titolo’ ed un elemento &lt;input type=‘text’&gt;;</a:t>
            </a:r>
          </a:p>
          <a:p>
            <a:r>
              <a:rPr lang="it-IT" sz="2400"/>
              <a:t>una Section contenente un Div di classe «griglia»;</a:t>
            </a:r>
          </a:p>
          <a:p>
            <a:r>
              <a:rPr lang="it-IT" sz="2400"/>
              <a:t>un Footer.</a:t>
            </a:r>
          </a:p>
          <a:p>
            <a:pPr marL="0" indent="0">
              <a:buNone/>
            </a:pPr>
            <a:endParaRPr lang="it-IT" sz="2400"/>
          </a:p>
          <a:p>
            <a:pPr marL="0" indent="0">
              <a:buNone/>
            </a:pPr>
            <a:r>
              <a:rPr lang="it-IT" sz="2400"/>
              <a:t>Per comodità, per tutta la durata della presentazione, la Section di ID «preferences» e classe «hidden» verrà chiamata «Sezione dei Preferiti» o semplicemente «Preferiti» ed il Div di classe «griglia» verrà chiamato semplicemente «Griglia».</a:t>
            </a:r>
          </a:p>
          <a:p>
            <a:pPr marL="0" indent="0">
              <a:buNone/>
            </a:pPr>
            <a:endParaRPr lang="it-IT"/>
          </a:p>
        </p:txBody>
      </p:sp>
    </p:spTree>
    <p:extLst>
      <p:ext uri="{BB962C8B-B14F-4D97-AF65-F5344CB8AC3E}">
        <p14:creationId xmlns:p14="http://schemas.microsoft.com/office/powerpoint/2010/main" val="15958406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391ADDAB-4BAE-4140-BF13-2D2A41CD2730}"/>
              </a:ext>
            </a:extLst>
          </p:cNvPr>
          <p:cNvSpPr>
            <a:spLocks noGrp="1"/>
          </p:cNvSpPr>
          <p:nvPr>
            <p:ph idx="1"/>
          </p:nvPr>
        </p:nvSpPr>
        <p:spPr>
          <a:xfrm>
            <a:off x="0" y="0"/>
            <a:ext cx="12192000" cy="6858000"/>
          </a:xfrm>
        </p:spPr>
        <p:txBody>
          <a:bodyPr/>
          <a:lstStyle/>
          <a:p>
            <a:pPr marL="0" indent="0" algn="ctr">
              <a:buNone/>
            </a:pPr>
            <a:r>
              <a:rPr lang="it-IT"/>
              <a:t>Scrivo «ora»</a:t>
            </a:r>
          </a:p>
          <a:p>
            <a:pPr marL="0" indent="0" algn="ctr">
              <a:buNone/>
            </a:pPr>
            <a:endParaRPr lang="it-IT"/>
          </a:p>
        </p:txBody>
      </p:sp>
      <p:pic>
        <p:nvPicPr>
          <p:cNvPr id="4" name="Immagine 3">
            <a:extLst>
              <a:ext uri="{FF2B5EF4-FFF2-40B4-BE49-F238E27FC236}">
                <a16:creationId xmlns:a16="http://schemas.microsoft.com/office/drawing/2014/main" id="{C16448CC-5474-4BD6-B9C6-6DA70A1E33C2}"/>
              </a:ext>
            </a:extLst>
          </p:cNvPr>
          <p:cNvPicPr>
            <a:picLocks noChangeAspect="1"/>
          </p:cNvPicPr>
          <p:nvPr/>
        </p:nvPicPr>
        <p:blipFill>
          <a:blip r:embed="rId2"/>
          <a:stretch>
            <a:fillRect/>
          </a:stretch>
        </p:blipFill>
        <p:spPr>
          <a:xfrm>
            <a:off x="0" y="586583"/>
            <a:ext cx="12192000" cy="6271417"/>
          </a:xfrm>
          <a:prstGeom prst="rect">
            <a:avLst/>
          </a:prstGeom>
        </p:spPr>
      </p:pic>
    </p:spTree>
    <p:extLst>
      <p:ext uri="{BB962C8B-B14F-4D97-AF65-F5344CB8AC3E}">
        <p14:creationId xmlns:p14="http://schemas.microsoft.com/office/powerpoint/2010/main" val="2698527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3B810C6D-4798-4937-9ECA-F5E4DB539897}"/>
              </a:ext>
            </a:extLst>
          </p:cNvPr>
          <p:cNvSpPr>
            <a:spLocks noGrp="1"/>
          </p:cNvSpPr>
          <p:nvPr>
            <p:ph idx="1"/>
          </p:nvPr>
        </p:nvSpPr>
        <p:spPr>
          <a:xfrm>
            <a:off x="0" y="0"/>
            <a:ext cx="12192000" cy="6858000"/>
          </a:xfrm>
        </p:spPr>
        <p:txBody>
          <a:bodyPr/>
          <a:lstStyle/>
          <a:p>
            <a:pPr marL="0" indent="0" algn="ctr">
              <a:buNone/>
            </a:pPr>
            <a:r>
              <a:rPr lang="it-IT"/>
              <a:t>Scrivo «g»</a:t>
            </a:r>
          </a:p>
          <a:p>
            <a:pPr marL="0" indent="0" algn="ctr">
              <a:buNone/>
            </a:pPr>
            <a:endParaRPr lang="it-IT"/>
          </a:p>
          <a:p>
            <a:pPr marL="0" indent="0" algn="ctr">
              <a:buNone/>
            </a:pPr>
            <a:endParaRPr lang="it-IT"/>
          </a:p>
        </p:txBody>
      </p:sp>
      <p:pic>
        <p:nvPicPr>
          <p:cNvPr id="5" name="Immagine 4">
            <a:extLst>
              <a:ext uri="{FF2B5EF4-FFF2-40B4-BE49-F238E27FC236}">
                <a16:creationId xmlns:a16="http://schemas.microsoft.com/office/drawing/2014/main" id="{7E7F43BB-E90D-43B7-9EAF-7999B2022E3A}"/>
              </a:ext>
            </a:extLst>
          </p:cNvPr>
          <p:cNvPicPr>
            <a:picLocks noChangeAspect="1"/>
          </p:cNvPicPr>
          <p:nvPr/>
        </p:nvPicPr>
        <p:blipFill>
          <a:blip r:embed="rId2"/>
          <a:stretch>
            <a:fillRect/>
          </a:stretch>
        </p:blipFill>
        <p:spPr>
          <a:xfrm>
            <a:off x="0" y="572894"/>
            <a:ext cx="12192000" cy="6285106"/>
          </a:xfrm>
          <a:prstGeom prst="rect">
            <a:avLst/>
          </a:prstGeom>
        </p:spPr>
      </p:pic>
    </p:spTree>
    <p:extLst>
      <p:ext uri="{BB962C8B-B14F-4D97-AF65-F5344CB8AC3E}">
        <p14:creationId xmlns:p14="http://schemas.microsoft.com/office/powerpoint/2010/main" val="29827121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D78C1E42-37A4-43D1-BB48-BF46C5A6212B}"/>
              </a:ext>
            </a:extLst>
          </p:cNvPr>
          <p:cNvSpPr>
            <a:spLocks noGrp="1"/>
          </p:cNvSpPr>
          <p:nvPr>
            <p:ph idx="1"/>
          </p:nvPr>
        </p:nvSpPr>
        <p:spPr>
          <a:xfrm>
            <a:off x="0" y="0"/>
            <a:ext cx="12192000" cy="6858000"/>
          </a:xfrm>
        </p:spPr>
        <p:txBody>
          <a:bodyPr/>
          <a:lstStyle/>
          <a:p>
            <a:pPr marL="0" indent="0" algn="ctr">
              <a:buNone/>
            </a:pPr>
            <a:r>
              <a:rPr lang="it-IT"/>
              <a:t>Scrivo «ga»</a:t>
            </a:r>
          </a:p>
          <a:p>
            <a:pPr marL="0" indent="0" algn="ctr">
              <a:buNone/>
            </a:pPr>
            <a:endParaRPr lang="it-IT"/>
          </a:p>
        </p:txBody>
      </p:sp>
      <p:pic>
        <p:nvPicPr>
          <p:cNvPr id="4" name="Immagine 3">
            <a:extLst>
              <a:ext uri="{FF2B5EF4-FFF2-40B4-BE49-F238E27FC236}">
                <a16:creationId xmlns:a16="http://schemas.microsoft.com/office/drawing/2014/main" id="{E41500C9-909A-4B21-91AE-E937CB6FEBF9}"/>
              </a:ext>
            </a:extLst>
          </p:cNvPr>
          <p:cNvPicPr>
            <a:picLocks noChangeAspect="1"/>
          </p:cNvPicPr>
          <p:nvPr/>
        </p:nvPicPr>
        <p:blipFill>
          <a:blip r:embed="rId2"/>
          <a:stretch>
            <a:fillRect/>
          </a:stretch>
        </p:blipFill>
        <p:spPr>
          <a:xfrm>
            <a:off x="0" y="600312"/>
            <a:ext cx="12192000" cy="6257687"/>
          </a:xfrm>
          <a:prstGeom prst="rect">
            <a:avLst/>
          </a:prstGeom>
        </p:spPr>
      </p:pic>
    </p:spTree>
    <p:extLst>
      <p:ext uri="{BB962C8B-B14F-4D97-AF65-F5344CB8AC3E}">
        <p14:creationId xmlns:p14="http://schemas.microsoft.com/office/powerpoint/2010/main" val="35207192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827F488E-9F79-42D1-8AD5-36CAAEAF11BB}"/>
              </a:ext>
            </a:extLst>
          </p:cNvPr>
          <p:cNvSpPr>
            <a:spLocks noGrp="1"/>
          </p:cNvSpPr>
          <p:nvPr>
            <p:ph idx="1"/>
          </p:nvPr>
        </p:nvSpPr>
        <p:spPr>
          <a:xfrm>
            <a:off x="0" y="0"/>
            <a:ext cx="12192000" cy="6858000"/>
          </a:xfrm>
        </p:spPr>
        <p:txBody>
          <a:bodyPr/>
          <a:lstStyle/>
          <a:p>
            <a:pPr marL="0" indent="0" algn="ctr">
              <a:buNone/>
            </a:pPr>
            <a:r>
              <a:rPr lang="it-IT"/>
              <a:t>Svuoto la barra</a:t>
            </a:r>
          </a:p>
          <a:p>
            <a:pPr marL="0" indent="0" algn="ctr">
              <a:buNone/>
            </a:pPr>
            <a:endParaRPr lang="it-IT"/>
          </a:p>
          <a:p>
            <a:pPr marL="0" indent="0" algn="ctr">
              <a:buNone/>
            </a:pPr>
            <a:endParaRPr lang="it-IT"/>
          </a:p>
        </p:txBody>
      </p:sp>
      <p:pic>
        <p:nvPicPr>
          <p:cNvPr id="5" name="Immagine 4">
            <a:extLst>
              <a:ext uri="{FF2B5EF4-FFF2-40B4-BE49-F238E27FC236}">
                <a16:creationId xmlns:a16="http://schemas.microsoft.com/office/drawing/2014/main" id="{567D1444-C77A-4206-A9CD-73B5938A609D}"/>
              </a:ext>
            </a:extLst>
          </p:cNvPr>
          <p:cNvPicPr>
            <a:picLocks noChangeAspect="1"/>
          </p:cNvPicPr>
          <p:nvPr/>
        </p:nvPicPr>
        <p:blipFill>
          <a:blip r:embed="rId2"/>
          <a:stretch>
            <a:fillRect/>
          </a:stretch>
        </p:blipFill>
        <p:spPr>
          <a:xfrm>
            <a:off x="0" y="623403"/>
            <a:ext cx="12192000" cy="6234597"/>
          </a:xfrm>
          <a:prstGeom prst="rect">
            <a:avLst/>
          </a:prstGeom>
        </p:spPr>
      </p:pic>
    </p:spTree>
    <p:extLst>
      <p:ext uri="{BB962C8B-B14F-4D97-AF65-F5344CB8AC3E}">
        <p14:creationId xmlns:p14="http://schemas.microsoft.com/office/powerpoint/2010/main" val="6622949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5E97BAB3-99EE-4303-8C7F-85C11B64491C}"/>
              </a:ext>
            </a:extLst>
          </p:cNvPr>
          <p:cNvSpPr>
            <a:spLocks noGrp="1"/>
          </p:cNvSpPr>
          <p:nvPr>
            <p:ph idx="1"/>
          </p:nvPr>
        </p:nvSpPr>
        <p:spPr>
          <a:xfrm>
            <a:off x="0" y="0"/>
            <a:ext cx="12192000" cy="6858000"/>
          </a:xfrm>
        </p:spPr>
        <p:txBody>
          <a:bodyPr/>
          <a:lstStyle/>
          <a:p>
            <a:pPr marL="0" indent="0" algn="ctr">
              <a:buNone/>
            </a:pPr>
            <a:endParaRPr lang="it-IT"/>
          </a:p>
          <a:p>
            <a:pPr marL="0" indent="0" algn="ctr">
              <a:buNone/>
            </a:pPr>
            <a:endParaRPr lang="it-IT"/>
          </a:p>
          <a:p>
            <a:pPr marL="0" indent="0" algn="ctr">
              <a:buNone/>
            </a:pPr>
            <a:endParaRPr lang="it-IT"/>
          </a:p>
          <a:p>
            <a:pPr marL="0" indent="0" algn="ctr">
              <a:buNone/>
            </a:pPr>
            <a:endParaRPr lang="it-IT"/>
          </a:p>
          <a:p>
            <a:pPr marL="0" indent="0" algn="ctr">
              <a:buNone/>
            </a:pPr>
            <a:endParaRPr lang="it-IT"/>
          </a:p>
          <a:p>
            <a:pPr marL="0" indent="0" algn="ctr">
              <a:buNone/>
            </a:pPr>
            <a:endParaRPr lang="it-IT"/>
          </a:p>
          <a:p>
            <a:pPr marL="0" indent="0" algn="ctr">
              <a:buNone/>
            </a:pPr>
            <a:r>
              <a:rPr lang="it-IT" sz="5400"/>
              <a:t>Caricamento dei contenuti</a:t>
            </a:r>
          </a:p>
        </p:txBody>
      </p:sp>
    </p:spTree>
    <p:extLst>
      <p:ext uri="{BB962C8B-B14F-4D97-AF65-F5344CB8AC3E}">
        <p14:creationId xmlns:p14="http://schemas.microsoft.com/office/powerpoint/2010/main" val="366963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762C0E3A-AB0C-430C-8D77-C999DB035CD7}"/>
              </a:ext>
            </a:extLst>
          </p:cNvPr>
          <p:cNvSpPr>
            <a:spLocks noGrp="1"/>
          </p:cNvSpPr>
          <p:nvPr>
            <p:ph idx="1"/>
          </p:nvPr>
        </p:nvSpPr>
        <p:spPr>
          <a:xfrm>
            <a:off x="-1" y="0"/>
            <a:ext cx="12192001" cy="6858000"/>
          </a:xfrm>
        </p:spPr>
        <p:txBody>
          <a:bodyPr/>
          <a:lstStyle/>
          <a:p>
            <a:pPr marL="0" indent="0">
              <a:buNone/>
            </a:pPr>
            <a:r>
              <a:rPr lang="it-IT"/>
              <a:t>All’interno del file contents.js ho inserito una lista di oggetti, ciascuno dei quali contiene il titolo, l’immagine e la descrizione di un blocco da inserire nella Griglia.</a:t>
            </a:r>
          </a:p>
          <a:p>
            <a:pPr marL="0" indent="0">
              <a:buNone/>
            </a:pPr>
            <a:endParaRPr lang="it-IT"/>
          </a:p>
          <a:p>
            <a:pPr marL="0" indent="0">
              <a:buNone/>
            </a:pPr>
            <a:r>
              <a:rPr lang="it-IT"/>
              <a:t>Al caricamento della pagina, la funzione «inserisciContenuto()» inserisce dinamicamente i blocchi nella Griglia. Oltre agli elementi sopracitati, tale funzione inserisce nel Blocco 3 pulsanti: una stella bianca, «Mostra più dettagli» e «Mostra meno dettagli».</a:t>
            </a:r>
          </a:p>
          <a:p>
            <a:pPr marL="0" indent="0">
              <a:buNone/>
            </a:pPr>
            <a:endParaRPr lang="it-IT"/>
          </a:p>
          <a:p>
            <a:pPr marL="0" indent="0">
              <a:buNone/>
            </a:pPr>
            <a:r>
              <a:rPr lang="it-IT"/>
              <a:t>La funzione, aggiungendo la classe «hidden», nasconde la descrizione ed il pulsante «Mostra meno dettagli».</a:t>
            </a:r>
          </a:p>
        </p:txBody>
      </p:sp>
    </p:spTree>
    <p:extLst>
      <p:ext uri="{BB962C8B-B14F-4D97-AF65-F5344CB8AC3E}">
        <p14:creationId xmlns:p14="http://schemas.microsoft.com/office/powerpoint/2010/main" val="20586595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egnaposto contenuto 3">
            <a:extLst>
              <a:ext uri="{FF2B5EF4-FFF2-40B4-BE49-F238E27FC236}">
                <a16:creationId xmlns:a16="http://schemas.microsoft.com/office/drawing/2014/main" id="{B9FDFB1D-5907-417B-9409-D64E541F64C2}"/>
              </a:ext>
            </a:extLst>
          </p:cNvPr>
          <p:cNvPicPr>
            <a:picLocks noGrp="1" noChangeAspect="1"/>
          </p:cNvPicPr>
          <p:nvPr>
            <p:ph idx="1"/>
          </p:nvPr>
        </p:nvPicPr>
        <p:blipFill>
          <a:blip r:embed="rId2"/>
          <a:stretch>
            <a:fillRect/>
          </a:stretch>
        </p:blipFill>
        <p:spPr>
          <a:xfrm>
            <a:off x="254000" y="0"/>
            <a:ext cx="11684000" cy="6858000"/>
          </a:xfrm>
          <a:prstGeom prst="rect">
            <a:avLst/>
          </a:prstGeom>
        </p:spPr>
      </p:pic>
    </p:spTree>
    <p:extLst>
      <p:ext uri="{BB962C8B-B14F-4D97-AF65-F5344CB8AC3E}">
        <p14:creationId xmlns:p14="http://schemas.microsoft.com/office/powerpoint/2010/main" val="33789159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A81B54F4-C156-4E6D-9526-1E66164FB881}"/>
              </a:ext>
            </a:extLst>
          </p:cNvPr>
          <p:cNvSpPr>
            <a:spLocks noGrp="1"/>
          </p:cNvSpPr>
          <p:nvPr>
            <p:ph idx="1"/>
          </p:nvPr>
        </p:nvSpPr>
        <p:spPr>
          <a:xfrm>
            <a:off x="0" y="0"/>
            <a:ext cx="12192000" cy="6858000"/>
          </a:xfrm>
        </p:spPr>
        <p:txBody>
          <a:bodyPr/>
          <a:lstStyle/>
          <a:p>
            <a:pPr marL="0" indent="0" algn="ctr">
              <a:buNone/>
            </a:pPr>
            <a:r>
              <a:rPr lang="it-IT"/>
              <a:t>Prima dell’invocazione di «inserisciContenuto()»</a:t>
            </a:r>
          </a:p>
          <a:p>
            <a:pPr marL="0" indent="0" algn="ctr">
              <a:buNone/>
            </a:pPr>
            <a:endParaRPr lang="it-IT"/>
          </a:p>
          <a:p>
            <a:pPr marL="0" indent="0" algn="ctr">
              <a:buNone/>
            </a:pPr>
            <a:endParaRPr lang="it-IT"/>
          </a:p>
        </p:txBody>
      </p:sp>
      <p:pic>
        <p:nvPicPr>
          <p:cNvPr id="6" name="Immagine 5">
            <a:extLst>
              <a:ext uri="{FF2B5EF4-FFF2-40B4-BE49-F238E27FC236}">
                <a16:creationId xmlns:a16="http://schemas.microsoft.com/office/drawing/2014/main" id="{D77D4337-E2AC-499A-84F1-7723B48A63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03385"/>
            <a:ext cx="12192000" cy="6154615"/>
          </a:xfrm>
          <a:prstGeom prst="rect">
            <a:avLst/>
          </a:prstGeom>
        </p:spPr>
      </p:pic>
    </p:spTree>
    <p:extLst>
      <p:ext uri="{BB962C8B-B14F-4D97-AF65-F5344CB8AC3E}">
        <p14:creationId xmlns:p14="http://schemas.microsoft.com/office/powerpoint/2010/main" val="2760123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56CE4B56-4D1B-418F-BEA3-04A023291972}"/>
              </a:ext>
            </a:extLst>
          </p:cNvPr>
          <p:cNvSpPr>
            <a:spLocks noGrp="1"/>
          </p:cNvSpPr>
          <p:nvPr>
            <p:ph idx="1"/>
          </p:nvPr>
        </p:nvSpPr>
        <p:spPr>
          <a:xfrm>
            <a:off x="0" y="0"/>
            <a:ext cx="12192000" cy="6858000"/>
          </a:xfrm>
        </p:spPr>
        <p:txBody>
          <a:bodyPr/>
          <a:lstStyle/>
          <a:p>
            <a:pPr marL="0" indent="0" algn="ctr">
              <a:buNone/>
            </a:pPr>
            <a:r>
              <a:rPr lang="it-IT"/>
              <a:t>Dopo l’invocazione di «inserisciContenuto()»</a:t>
            </a:r>
          </a:p>
          <a:p>
            <a:pPr marL="0" indent="0" algn="ctr">
              <a:buNone/>
            </a:pPr>
            <a:endParaRPr lang="it-IT"/>
          </a:p>
        </p:txBody>
      </p:sp>
      <p:pic>
        <p:nvPicPr>
          <p:cNvPr id="5" name="Immagine 4">
            <a:extLst>
              <a:ext uri="{FF2B5EF4-FFF2-40B4-BE49-F238E27FC236}">
                <a16:creationId xmlns:a16="http://schemas.microsoft.com/office/drawing/2014/main" id="{EB6BE1C7-C848-4313-80B4-75029F9BA3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03385"/>
            <a:ext cx="12192000" cy="6154615"/>
          </a:xfrm>
          <a:prstGeom prst="rect">
            <a:avLst/>
          </a:prstGeom>
        </p:spPr>
      </p:pic>
    </p:spTree>
    <p:extLst>
      <p:ext uri="{BB962C8B-B14F-4D97-AF65-F5344CB8AC3E}">
        <p14:creationId xmlns:p14="http://schemas.microsoft.com/office/powerpoint/2010/main" val="29106186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a:extLst>
              <a:ext uri="{FF2B5EF4-FFF2-40B4-BE49-F238E27FC236}">
                <a16:creationId xmlns:a16="http://schemas.microsoft.com/office/drawing/2014/main" id="{FF7B8A10-83A2-46CC-B129-21D90E4BECB4}"/>
              </a:ext>
            </a:extLst>
          </p:cNvPr>
          <p:cNvSpPr>
            <a:spLocks noGrp="1"/>
          </p:cNvSpPr>
          <p:nvPr>
            <p:ph idx="1"/>
          </p:nvPr>
        </p:nvSpPr>
        <p:spPr>
          <a:xfrm>
            <a:off x="0" y="0"/>
            <a:ext cx="12192000" cy="6858000"/>
          </a:xfrm>
        </p:spPr>
        <p:txBody>
          <a:bodyPr/>
          <a:lstStyle/>
          <a:p>
            <a:pPr marL="0" indent="0" algn="ctr">
              <a:buNone/>
            </a:pPr>
            <a:endParaRPr lang="it-IT"/>
          </a:p>
          <a:p>
            <a:pPr marL="0" indent="0" algn="ctr">
              <a:buNone/>
            </a:pPr>
            <a:endParaRPr lang="it-IT"/>
          </a:p>
          <a:p>
            <a:pPr marL="0" indent="0" algn="ctr">
              <a:buNone/>
            </a:pPr>
            <a:endParaRPr lang="it-IT"/>
          </a:p>
          <a:p>
            <a:pPr marL="0" indent="0" algn="ctr">
              <a:buNone/>
            </a:pPr>
            <a:endParaRPr lang="it-IT"/>
          </a:p>
          <a:p>
            <a:pPr marL="0" indent="0" algn="ctr">
              <a:buNone/>
            </a:pPr>
            <a:endParaRPr lang="it-IT"/>
          </a:p>
          <a:p>
            <a:pPr marL="0" indent="0" algn="ctr">
              <a:buNone/>
            </a:pPr>
            <a:endParaRPr lang="it-IT"/>
          </a:p>
          <a:p>
            <a:pPr marL="0" indent="0" algn="ctr">
              <a:buNone/>
            </a:pPr>
            <a:r>
              <a:rPr lang="it-IT" sz="5400"/>
              <a:t>Mosta più/meno dettagli</a:t>
            </a:r>
          </a:p>
        </p:txBody>
      </p:sp>
    </p:spTree>
    <p:extLst>
      <p:ext uri="{BB962C8B-B14F-4D97-AF65-F5344CB8AC3E}">
        <p14:creationId xmlns:p14="http://schemas.microsoft.com/office/powerpoint/2010/main" val="2965642888"/>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446</TotalTime>
  <Words>917</Words>
  <Application>Microsoft Office PowerPoint</Application>
  <PresentationFormat>Widescreen</PresentationFormat>
  <Paragraphs>89</Paragraphs>
  <Slides>33</Slides>
  <Notes>1</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33</vt:i4>
      </vt:variant>
    </vt:vector>
  </HeadingPairs>
  <TitlesOfParts>
    <vt:vector size="37" baseType="lpstr">
      <vt:lpstr>Arial</vt:lpstr>
      <vt:lpstr>Calibri</vt:lpstr>
      <vt:lpstr>Calibri Light</vt:lpstr>
      <vt:lpstr>Tema di Office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GERLANDO MARIA CACCIATORE</dc:creator>
  <cp:lastModifiedBy>GERLANDO MARIA CACCIATORE</cp:lastModifiedBy>
  <cp:revision>30</cp:revision>
  <dcterms:created xsi:type="dcterms:W3CDTF">2021-04-10T15:35:43Z</dcterms:created>
  <dcterms:modified xsi:type="dcterms:W3CDTF">2021-04-12T10:21:10Z</dcterms:modified>
</cp:coreProperties>
</file>

<file path=docProps/thumbnail.jpeg>
</file>